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67" r:id="rId1"/>
    <p:sldMasterId id="2147483701" r:id="rId2"/>
    <p:sldMasterId id="2147483710" r:id="rId3"/>
  </p:sldMasterIdLst>
  <p:notesMasterIdLst>
    <p:notesMasterId r:id="rId10"/>
  </p:notesMasterIdLst>
  <p:sldIdLst>
    <p:sldId id="257" r:id="rId4"/>
    <p:sldId id="7603" r:id="rId5"/>
    <p:sldId id="7606" r:id="rId6"/>
    <p:sldId id="7607" r:id="rId7"/>
    <p:sldId id="7609" r:id="rId8"/>
    <p:sldId id="7608" r:id="rId9"/>
  </p:sldIdLst>
  <p:sldSz cx="12188825" cy="6858000"/>
  <p:notesSz cx="6858000" cy="9144000"/>
  <p:custDataLst>
    <p:tags r:id="rId11"/>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AD7D7"/>
    <a:srgbClr val="8497B0"/>
    <a:srgbClr val="E4EEEF"/>
    <a:srgbClr val="93C3C2"/>
    <a:srgbClr val="DBB84F"/>
    <a:srgbClr val="B7D5D5"/>
    <a:srgbClr val="B8D8D7"/>
    <a:srgbClr val="CFE3E4"/>
    <a:srgbClr val="D6E4E5"/>
    <a:srgbClr val="CAA98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395" autoAdjust="0"/>
    <p:restoredTop sz="94682"/>
  </p:normalViewPr>
  <p:slideViewPr>
    <p:cSldViewPr snapToGrid="0">
      <p:cViewPr varScale="1">
        <p:scale>
          <a:sx n="69" d="100"/>
          <a:sy n="69" d="100"/>
        </p:scale>
        <p:origin x="564" y="39"/>
      </p:cViewPr>
      <p:guideLst/>
    </p:cSldViewPr>
  </p:slideViewPr>
  <p:notesTextViewPr>
    <p:cViewPr>
      <p:scale>
        <a:sx n="1" d="1"/>
        <a:sy n="1" d="1"/>
      </p:scale>
      <p:origin x="0" y="0"/>
    </p:cViewPr>
  </p:notesTextViewPr>
  <p:sorterViewPr>
    <p:cViewPr>
      <p:scale>
        <a:sx n="190" d="100"/>
        <a:sy n="190" d="100"/>
      </p:scale>
      <p:origin x="0" y="-312"/>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viewProps" Target="viewProps.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presProps" Target="pres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tags" Target="tags/tag1.xml"/><Relationship Id="rId5" Type="http://schemas.openxmlformats.org/officeDocument/2006/relationships/slide" Target="slides/slide2.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0B8C3C3-31A8-453D-A20D-411C6C37285D}" type="datetimeFigureOut">
              <a:rPr lang="zh-CN" altLang="en-US" smtClean="0"/>
              <a:t>2022/5/18</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8998766-6A9C-4F2F-8D78-A8B7F422C2B3}" type="slidenum">
              <a:rPr lang="zh-CN" altLang="en-US" smtClean="0"/>
              <a:t>‹#›</a:t>
            </a:fld>
            <a:endParaRPr lang="zh-CN" altLang="en-US"/>
          </a:p>
        </p:txBody>
      </p:sp>
    </p:spTree>
    <p:extLst>
      <p:ext uri="{BB962C8B-B14F-4D97-AF65-F5344CB8AC3E}">
        <p14:creationId xmlns:p14="http://schemas.microsoft.com/office/powerpoint/2010/main" val="386127463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58998766-6A9C-4F2F-8D78-A8B7F422C2B3}" type="slidenum">
              <a:rPr lang="zh-CN" altLang="en-US" smtClean="0"/>
              <a:t>1</a:t>
            </a:fld>
            <a:endParaRPr lang="zh-CN" altLang="en-US"/>
          </a:p>
        </p:txBody>
      </p:sp>
    </p:spTree>
    <p:extLst>
      <p:ext uri="{BB962C8B-B14F-4D97-AF65-F5344CB8AC3E}">
        <p14:creationId xmlns:p14="http://schemas.microsoft.com/office/powerpoint/2010/main" val="391227543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58998766-6A9C-4F2F-8D78-A8B7F422C2B3}" type="slidenum">
              <a:rPr lang="zh-CN" altLang="en-US" smtClean="0"/>
              <a:t>2</a:t>
            </a:fld>
            <a:endParaRPr lang="zh-CN" altLang="en-US"/>
          </a:p>
        </p:txBody>
      </p:sp>
    </p:spTree>
    <p:extLst>
      <p:ext uri="{BB962C8B-B14F-4D97-AF65-F5344CB8AC3E}">
        <p14:creationId xmlns:p14="http://schemas.microsoft.com/office/powerpoint/2010/main" val="278394575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58998766-6A9C-4F2F-8D78-A8B7F422C2B3}" type="slidenum">
              <a:rPr lang="zh-CN" altLang="en-US" smtClean="0"/>
              <a:t>3</a:t>
            </a:fld>
            <a:endParaRPr lang="zh-CN" altLang="en-US"/>
          </a:p>
        </p:txBody>
      </p:sp>
    </p:spTree>
    <p:extLst>
      <p:ext uri="{BB962C8B-B14F-4D97-AF65-F5344CB8AC3E}">
        <p14:creationId xmlns:p14="http://schemas.microsoft.com/office/powerpoint/2010/main" val="21373873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58998766-6A9C-4F2F-8D78-A8B7F422C2B3}" type="slidenum">
              <a:rPr lang="zh-CN" altLang="en-US" smtClean="0"/>
              <a:t>4</a:t>
            </a:fld>
            <a:endParaRPr lang="zh-CN" altLang="en-US"/>
          </a:p>
        </p:txBody>
      </p:sp>
    </p:spTree>
    <p:extLst>
      <p:ext uri="{BB962C8B-B14F-4D97-AF65-F5344CB8AC3E}">
        <p14:creationId xmlns:p14="http://schemas.microsoft.com/office/powerpoint/2010/main" val="52013084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58998766-6A9C-4F2F-8D78-A8B7F422C2B3}" type="slidenum">
              <a:rPr lang="zh-CN" altLang="en-US" smtClean="0"/>
              <a:t>5</a:t>
            </a:fld>
            <a:endParaRPr lang="zh-CN" altLang="en-US"/>
          </a:p>
        </p:txBody>
      </p:sp>
    </p:spTree>
    <p:extLst>
      <p:ext uri="{BB962C8B-B14F-4D97-AF65-F5344CB8AC3E}">
        <p14:creationId xmlns:p14="http://schemas.microsoft.com/office/powerpoint/2010/main" val="371553237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58998766-6A9C-4F2F-8D78-A8B7F422C2B3}" type="slidenum">
              <a:rPr lang="zh-CN" altLang="en-US" smtClean="0"/>
              <a:t>6</a:t>
            </a:fld>
            <a:endParaRPr lang="zh-CN" altLang="en-US"/>
          </a:p>
        </p:txBody>
      </p:sp>
    </p:spTree>
    <p:extLst>
      <p:ext uri="{BB962C8B-B14F-4D97-AF65-F5344CB8AC3E}">
        <p14:creationId xmlns:p14="http://schemas.microsoft.com/office/powerpoint/2010/main" val="278941492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2.xml"/></Relationships>
</file>

<file path=ppt/slideLayouts/_rels/slideLayout5.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3.xml"/></Relationships>
</file>

<file path=ppt/slideLayouts/_rels/slideLayout6.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4.xml"/></Relationships>
</file>

<file path=ppt/slideLayouts/_rels/slideLayout7.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5.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首页">
    <p:spTree>
      <p:nvGrpSpPr>
        <p:cNvPr id="1" name=""/>
        <p:cNvGrpSpPr/>
        <p:nvPr/>
      </p:nvGrpSpPr>
      <p:grpSpPr>
        <a:xfrm>
          <a:off x="0" y="0"/>
          <a:ext cx="0" cy="0"/>
          <a:chOff x="0" y="0"/>
          <a:chExt cx="0" cy="0"/>
        </a:xfrm>
      </p:grpSpPr>
      <p:sp>
        <p:nvSpPr>
          <p:cNvPr id="5" name="平行四边形 4">
            <a:extLst>
              <a:ext uri="{FF2B5EF4-FFF2-40B4-BE49-F238E27FC236}">
                <a16:creationId xmlns:a16="http://schemas.microsoft.com/office/drawing/2014/main" id="{A67E5878-1857-F049-848D-01EF3A4C29C0}"/>
              </a:ext>
            </a:extLst>
          </p:cNvPr>
          <p:cNvSpPr/>
          <p:nvPr userDrawn="1"/>
        </p:nvSpPr>
        <p:spPr>
          <a:xfrm>
            <a:off x="146304" y="231648"/>
            <a:ext cx="731520" cy="694944"/>
          </a:xfrm>
          <a:prstGeom prst="parallelogram">
            <a:avLst/>
          </a:prstGeom>
          <a:noFill/>
          <a:ln w="3175">
            <a:gradFill>
              <a:gsLst>
                <a:gs pos="0">
                  <a:srgbClr val="93C3C2"/>
                </a:gs>
                <a:gs pos="99000">
                  <a:srgbClr val="BAD7D7"/>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4" name="平行四边形 3">
            <a:extLst>
              <a:ext uri="{FF2B5EF4-FFF2-40B4-BE49-F238E27FC236}">
                <a16:creationId xmlns:a16="http://schemas.microsoft.com/office/drawing/2014/main" id="{289759F2-5574-394D-B363-9505BCCB4223}"/>
              </a:ext>
            </a:extLst>
          </p:cNvPr>
          <p:cNvSpPr/>
          <p:nvPr userDrawn="1"/>
        </p:nvSpPr>
        <p:spPr>
          <a:xfrm>
            <a:off x="298704" y="353568"/>
            <a:ext cx="731520" cy="694944"/>
          </a:xfrm>
          <a:prstGeom prst="parallelogram">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2" name="平行四边形 1">
            <a:extLst>
              <a:ext uri="{FF2B5EF4-FFF2-40B4-BE49-F238E27FC236}">
                <a16:creationId xmlns:a16="http://schemas.microsoft.com/office/drawing/2014/main" id="{B071344B-14AF-4D4E-A54E-C4E97632A139}"/>
              </a:ext>
            </a:extLst>
          </p:cNvPr>
          <p:cNvSpPr/>
          <p:nvPr userDrawn="1"/>
        </p:nvSpPr>
        <p:spPr>
          <a:xfrm>
            <a:off x="219456" y="292608"/>
            <a:ext cx="731520" cy="694944"/>
          </a:xfrm>
          <a:prstGeom prst="parallelogram">
            <a:avLst/>
          </a:prstGeom>
          <a:gradFill>
            <a:gsLst>
              <a:gs pos="0">
                <a:srgbClr val="93C3C2"/>
              </a:gs>
              <a:gs pos="99000">
                <a:srgbClr val="B7D5D5"/>
              </a:gs>
            </a:gsLst>
            <a:lin ang="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6" name="文本框 5">
            <a:extLst>
              <a:ext uri="{FF2B5EF4-FFF2-40B4-BE49-F238E27FC236}">
                <a16:creationId xmlns:a16="http://schemas.microsoft.com/office/drawing/2014/main" id="{09CE7D83-8B4D-8441-92A7-93E56C982307}"/>
              </a:ext>
            </a:extLst>
          </p:cNvPr>
          <p:cNvSpPr txBox="1"/>
          <p:nvPr userDrawn="1"/>
        </p:nvSpPr>
        <p:spPr>
          <a:xfrm>
            <a:off x="298704" y="331744"/>
            <a:ext cx="561372" cy="494751"/>
          </a:xfrm>
          <a:prstGeom prst="rect">
            <a:avLst/>
          </a:prstGeom>
          <a:noFill/>
        </p:spPr>
        <p:txBody>
          <a:bodyPr wrap="none" rtlCol="0" anchor="ctr">
            <a:spAutoFit/>
          </a:bodyPr>
          <a:lstStyle/>
          <a:p>
            <a:pPr algn="ctr">
              <a:lnSpc>
                <a:spcPct val="120000"/>
              </a:lnSpc>
            </a:pPr>
            <a:fld id="{5F8123CF-E7D1-454A-B20C-763221F63EFA}" type="slidenum">
              <a:rPr kumimoji="1" lang="zh-CN" altLang="en-US" sz="2400" dirty="0" smtClean="0">
                <a:solidFill>
                  <a:schemeClr val="bg1"/>
                </a:solidFill>
                <a:latin typeface="Arial" panose="020B0604020202020204" pitchFamily="34" charset="0"/>
                <a:cs typeface="Arial" panose="020B0604020202020204" pitchFamily="34" charset="0"/>
              </a:rPr>
              <a:pPr algn="ctr">
                <a:lnSpc>
                  <a:spcPct val="120000"/>
                </a:lnSpc>
              </a:pPr>
              <a:t>‹#›</a:t>
            </a:fld>
            <a:endParaRPr kumimoji="1" lang="zh-CN" altLang="en-US" sz="2400" dirty="0">
              <a:solidFill>
                <a:schemeClr val="bg1"/>
              </a:solidFill>
              <a:latin typeface="Arial" panose="020B0604020202020204" pitchFamily="34" charset="0"/>
              <a:cs typeface="Arial" panose="020B0604020202020204" pitchFamily="34" charset="0"/>
            </a:endParaRPr>
          </a:p>
        </p:txBody>
      </p:sp>
    </p:spTree>
  </p:cSld>
  <p:clrMapOvr>
    <a:masterClrMapping/>
  </p:clrMapOvr>
  <mc:AlternateContent xmlns:mc="http://schemas.openxmlformats.org/markup-compatibility/2006" xmlns:p14="http://schemas.microsoft.com/office/powerpoint/2010/main">
    <mc:Choice Requires="p14">
      <p:transition spd="slow" p14:dur="2000" advTm="3000"/>
    </mc:Choice>
    <mc:Fallback xmlns="">
      <p:transition spd="slow" advTm="3000"/>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目录页">
    <p:spTree>
      <p:nvGrpSpPr>
        <p:cNvPr id="1" name=""/>
        <p:cNvGrpSpPr/>
        <p:nvPr/>
      </p:nvGrpSpPr>
      <p:grpSpPr>
        <a:xfrm>
          <a:off x="0" y="0"/>
          <a:ext cx="0" cy="0"/>
          <a:chOff x="0" y="0"/>
          <a:chExt cx="0" cy="0"/>
        </a:xfrm>
      </p:grpSpPr>
    </p:spTree>
  </p:cSld>
  <p:clrMapOvr>
    <a:masterClrMapping/>
  </p:clrMapOvr>
  <mc:AlternateContent xmlns:mc="http://schemas.openxmlformats.org/markup-compatibility/2006" xmlns:p14="http://schemas.microsoft.com/office/powerpoint/2010/main">
    <mc:Choice Requires="p14">
      <p:transition spd="slow" p14:dur="2000" advTm="3000"/>
    </mc:Choice>
    <mc:Fallback xmlns="">
      <p:transition spd="slow" advTm="3000"/>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reserve="1">
  <p:cSld name="过度页1">
    <p:spTree>
      <p:nvGrpSpPr>
        <p:cNvPr id="1" name=""/>
        <p:cNvGrpSpPr/>
        <p:nvPr/>
      </p:nvGrpSpPr>
      <p:grpSpPr>
        <a:xfrm>
          <a:off x="0" y="0"/>
          <a:ext cx="0" cy="0"/>
          <a:chOff x="0" y="0"/>
          <a:chExt cx="0" cy="0"/>
        </a:xfrm>
      </p:grpSpPr>
    </p:spTree>
  </p:cSld>
  <p:clrMapOvr>
    <a:masterClrMapping/>
  </p:clrMapOvr>
  <mc:AlternateContent xmlns:mc="http://schemas.openxmlformats.org/markup-compatibility/2006" xmlns:p14="http://schemas.microsoft.com/office/powerpoint/2010/main">
    <mc:Choice Requires="p14">
      <p:transition spd="slow" p14:dur="2000" advTm="3000"/>
    </mc:Choice>
    <mc:Fallback xmlns="">
      <p:transition spd="slow" advTm="3000"/>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内页-1">
    <p:spTree>
      <p:nvGrpSpPr>
        <p:cNvPr id="1" name=""/>
        <p:cNvGrpSpPr/>
        <p:nvPr/>
      </p:nvGrpSpPr>
      <p:grpSpPr>
        <a:xfrm>
          <a:off x="0" y="0"/>
          <a:ext cx="0" cy="0"/>
          <a:chOff x="0" y="0"/>
          <a:chExt cx="0" cy="0"/>
        </a:xfrm>
      </p:grpSpPr>
      <p:sp>
        <p:nvSpPr>
          <p:cNvPr id="2" name="文本框 1"/>
          <p:cNvSpPr txBox="1"/>
          <p:nvPr userDrawn="1"/>
        </p:nvSpPr>
        <p:spPr>
          <a:xfrm>
            <a:off x="4122516" y="137614"/>
            <a:ext cx="3415430" cy="757002"/>
          </a:xfrm>
          <a:prstGeom prst="rect">
            <a:avLst/>
          </a:prstGeom>
          <a:noFill/>
        </p:spPr>
        <p:txBody>
          <a:bodyPr vert="horz" wrap="none" rtlCol="0" anchor="ctr">
            <a:spAutoFit/>
          </a:bodyPr>
          <a:lstStyle/>
          <a:p>
            <a:pPr>
              <a:lnSpc>
                <a:spcPct val="120000"/>
              </a:lnSpc>
            </a:pPr>
            <a:r>
              <a:rPr lang="zh-CN" altLang="en-US" sz="3599" dirty="0">
                <a:solidFill>
                  <a:srgbClr val="212227"/>
                </a:solidFill>
                <a:latin typeface="汉仪南宫体简" panose="02010509060101010101" pitchFamily="2" charset="-122"/>
                <a:ea typeface="汉仪南宫体简" panose="02010509060101010101" pitchFamily="2" charset="-122"/>
              </a:rPr>
              <a:t>请输入您的标题</a:t>
            </a:r>
          </a:p>
        </p:txBody>
      </p:sp>
    </p:spTree>
  </p:cSld>
  <p:clrMapOvr>
    <a:masterClrMapping/>
  </p:clrMapOvr>
  <mc:AlternateContent xmlns:mc="http://schemas.openxmlformats.org/markup-compatibility/2006" xmlns:p14="http://schemas.microsoft.com/office/powerpoint/2010/main">
    <mc:Choice Requires="p14">
      <p:transition spd="slow" p14:dur="2000" advTm="3000"/>
    </mc:Choice>
    <mc:Fallback xmlns="">
      <p:transition spd="slow" advTm="3000"/>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_内页-1">
    <p:spTree>
      <p:nvGrpSpPr>
        <p:cNvPr id="1" name=""/>
        <p:cNvGrpSpPr/>
        <p:nvPr/>
      </p:nvGrpSpPr>
      <p:grpSpPr>
        <a:xfrm>
          <a:off x="0" y="0"/>
          <a:ext cx="0" cy="0"/>
          <a:chOff x="0" y="0"/>
          <a:chExt cx="0" cy="0"/>
        </a:xfrm>
      </p:grpSpPr>
      <p:sp>
        <p:nvSpPr>
          <p:cNvPr id="2" name="文本框 1"/>
          <p:cNvSpPr txBox="1"/>
          <p:nvPr userDrawn="1"/>
        </p:nvSpPr>
        <p:spPr>
          <a:xfrm>
            <a:off x="4122516" y="137614"/>
            <a:ext cx="3415430" cy="757002"/>
          </a:xfrm>
          <a:prstGeom prst="rect">
            <a:avLst/>
          </a:prstGeom>
          <a:noFill/>
        </p:spPr>
        <p:txBody>
          <a:bodyPr vert="horz" wrap="none" rtlCol="0" anchor="ctr">
            <a:spAutoFit/>
          </a:bodyPr>
          <a:lstStyle/>
          <a:p>
            <a:pPr>
              <a:lnSpc>
                <a:spcPct val="120000"/>
              </a:lnSpc>
            </a:pPr>
            <a:r>
              <a:rPr lang="zh-CN" altLang="en-US" sz="3599" dirty="0">
                <a:solidFill>
                  <a:srgbClr val="212227"/>
                </a:solidFill>
                <a:latin typeface="汉仪南宫体简" panose="02010509060101010101" pitchFamily="2" charset="-122"/>
                <a:ea typeface="汉仪南宫体简" panose="02010509060101010101" pitchFamily="2" charset="-122"/>
              </a:rPr>
              <a:t>请输入您的标题</a:t>
            </a:r>
          </a:p>
        </p:txBody>
      </p:sp>
    </p:spTree>
  </p:cSld>
  <p:clrMapOvr>
    <a:masterClrMapping/>
  </p:clrMapOvr>
  <mc:AlternateContent xmlns:mc="http://schemas.openxmlformats.org/markup-compatibility/2006" xmlns:p14="http://schemas.microsoft.com/office/powerpoint/2010/main">
    <mc:Choice Requires="p14">
      <p:transition spd="slow" p14:dur="2000" advTm="3000"/>
    </mc:Choice>
    <mc:Fallback xmlns="">
      <p:transition spd="slow" advTm="3000"/>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2_内页-1">
    <p:spTree>
      <p:nvGrpSpPr>
        <p:cNvPr id="1" name=""/>
        <p:cNvGrpSpPr/>
        <p:nvPr/>
      </p:nvGrpSpPr>
      <p:grpSpPr>
        <a:xfrm>
          <a:off x="0" y="0"/>
          <a:ext cx="0" cy="0"/>
          <a:chOff x="0" y="0"/>
          <a:chExt cx="0" cy="0"/>
        </a:xfrm>
      </p:grpSpPr>
      <p:sp>
        <p:nvSpPr>
          <p:cNvPr id="2" name="文本框 1"/>
          <p:cNvSpPr txBox="1"/>
          <p:nvPr userDrawn="1"/>
        </p:nvSpPr>
        <p:spPr>
          <a:xfrm>
            <a:off x="4122516" y="137614"/>
            <a:ext cx="3415430" cy="757002"/>
          </a:xfrm>
          <a:prstGeom prst="rect">
            <a:avLst/>
          </a:prstGeom>
          <a:noFill/>
        </p:spPr>
        <p:txBody>
          <a:bodyPr vert="horz" wrap="none" rtlCol="0" anchor="ctr">
            <a:spAutoFit/>
          </a:bodyPr>
          <a:lstStyle/>
          <a:p>
            <a:pPr>
              <a:lnSpc>
                <a:spcPct val="120000"/>
              </a:lnSpc>
            </a:pPr>
            <a:r>
              <a:rPr lang="zh-CN" altLang="en-US" sz="3599" dirty="0">
                <a:solidFill>
                  <a:srgbClr val="212227"/>
                </a:solidFill>
                <a:latin typeface="汉仪南宫体简" panose="02010509060101010101" pitchFamily="2" charset="-122"/>
                <a:ea typeface="汉仪南宫体简" panose="02010509060101010101" pitchFamily="2" charset="-122"/>
              </a:rPr>
              <a:t>请输入您的标题</a:t>
            </a:r>
          </a:p>
        </p:txBody>
      </p:sp>
    </p:spTree>
  </p:cSld>
  <p:clrMapOvr>
    <a:masterClrMapping/>
  </p:clrMapOvr>
  <mc:AlternateContent xmlns:mc="http://schemas.openxmlformats.org/markup-compatibility/2006" xmlns:p14="http://schemas.microsoft.com/office/powerpoint/2010/main">
    <mc:Choice Requires="p14">
      <p:transition spd="slow" p14:dur="2000" advTm="3000"/>
    </mc:Choice>
    <mc:Fallback xmlns="">
      <p:transition spd="slow" advTm="3000"/>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3_内页-1">
    <p:spTree>
      <p:nvGrpSpPr>
        <p:cNvPr id="1" name=""/>
        <p:cNvGrpSpPr/>
        <p:nvPr/>
      </p:nvGrpSpPr>
      <p:grpSpPr>
        <a:xfrm>
          <a:off x="0" y="0"/>
          <a:ext cx="0" cy="0"/>
          <a:chOff x="0" y="0"/>
          <a:chExt cx="0" cy="0"/>
        </a:xfrm>
      </p:grpSpPr>
      <p:sp>
        <p:nvSpPr>
          <p:cNvPr id="2" name="文本框 1"/>
          <p:cNvSpPr txBox="1"/>
          <p:nvPr userDrawn="1"/>
        </p:nvSpPr>
        <p:spPr>
          <a:xfrm>
            <a:off x="4122516" y="137614"/>
            <a:ext cx="3415430" cy="757002"/>
          </a:xfrm>
          <a:prstGeom prst="rect">
            <a:avLst/>
          </a:prstGeom>
          <a:noFill/>
        </p:spPr>
        <p:txBody>
          <a:bodyPr vert="horz" wrap="none" rtlCol="0" anchor="ctr">
            <a:spAutoFit/>
          </a:bodyPr>
          <a:lstStyle/>
          <a:p>
            <a:pPr>
              <a:lnSpc>
                <a:spcPct val="120000"/>
              </a:lnSpc>
            </a:pPr>
            <a:r>
              <a:rPr lang="zh-CN" altLang="en-US" sz="3599" dirty="0">
                <a:solidFill>
                  <a:srgbClr val="212227"/>
                </a:solidFill>
                <a:latin typeface="汉仪南宫体简" panose="02010509060101010101" pitchFamily="2" charset="-122"/>
                <a:ea typeface="汉仪南宫体简" panose="02010509060101010101" pitchFamily="2" charset="-122"/>
              </a:rPr>
              <a:t>请输入您的标题</a:t>
            </a:r>
          </a:p>
        </p:txBody>
      </p:sp>
    </p:spTree>
  </p:cSld>
  <p:clrMapOvr>
    <a:masterClrMapping/>
  </p:clrMapOvr>
  <mc:AlternateContent xmlns:mc="http://schemas.openxmlformats.org/markup-compatibility/2006" xmlns:p14="http://schemas.microsoft.com/office/powerpoint/2010/main">
    <mc:Choice Requires="p14">
      <p:transition spd="slow" p14:dur="2000" advTm="3000"/>
    </mc:Choice>
    <mc:Fallback xmlns="">
      <p:transition spd="slow" advTm="3000"/>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版权页">
    <p:spTree>
      <p:nvGrpSpPr>
        <p:cNvPr id="1" name=""/>
        <p:cNvGrpSpPr/>
        <p:nvPr/>
      </p:nvGrpSpPr>
      <p:grpSpPr>
        <a:xfrm>
          <a:off x="0" y="0"/>
          <a:ext cx="0" cy="0"/>
          <a:chOff x="0" y="0"/>
          <a:chExt cx="0" cy="0"/>
        </a:xfrm>
      </p:grpSpPr>
      <p:pic>
        <p:nvPicPr>
          <p:cNvPr id="3" name="图片 2"/>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rot="5400000" flipH="1" flipV="1">
            <a:off x="2665413" y="-2665413"/>
            <a:ext cx="6858000" cy="12188825"/>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2000" advTm="3000"/>
    </mc:Choice>
    <mc:Fallback xmlns="">
      <p:transition spd="slow" advTm="3000"/>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1523603" y="1122363"/>
            <a:ext cx="9141619" cy="2387600"/>
          </a:xfrm>
        </p:spPr>
        <p:txBody>
          <a:bodyPr anchor="b"/>
          <a:lstStyle>
            <a:lvl1pPr algn="ctr">
              <a:defRPr sz="5998"/>
            </a:lvl1pPr>
          </a:lstStyle>
          <a:p>
            <a:r>
              <a:rPr lang="zh-CN" altLang="en-US"/>
              <a:t>单击此处编辑母版标题样式</a:t>
            </a:r>
            <a:endParaRPr lang="en-US" dirty="0"/>
          </a:p>
        </p:txBody>
      </p:sp>
      <p:sp>
        <p:nvSpPr>
          <p:cNvPr id="3" name="Subtitle 2"/>
          <p:cNvSpPr>
            <a:spLocks noGrp="1"/>
          </p:cNvSpPr>
          <p:nvPr>
            <p:ph type="subTitle" idx="1"/>
          </p:nvPr>
        </p:nvSpPr>
        <p:spPr>
          <a:xfrm>
            <a:off x="1523603" y="3602038"/>
            <a:ext cx="9141619" cy="1655762"/>
          </a:xfrm>
        </p:spPr>
        <p:txBody>
          <a:bodyPr/>
          <a:lstStyle>
            <a:lvl1pPr marL="0" indent="0" algn="ctr">
              <a:buNone/>
              <a:defRPr sz="2399"/>
            </a:lvl1pPr>
            <a:lvl2pPr marL="457063" indent="0" algn="ctr">
              <a:buNone/>
              <a:defRPr sz="1999"/>
            </a:lvl2pPr>
            <a:lvl3pPr marL="914126" indent="0" algn="ctr">
              <a:buNone/>
              <a:defRPr sz="1799"/>
            </a:lvl3pPr>
            <a:lvl4pPr marL="1371189" indent="0" algn="ctr">
              <a:buNone/>
              <a:defRPr sz="1600"/>
            </a:lvl4pPr>
            <a:lvl5pPr marL="1828251" indent="0" algn="ctr">
              <a:buNone/>
              <a:defRPr sz="1600"/>
            </a:lvl5pPr>
            <a:lvl6pPr marL="2285314" indent="0" algn="ctr">
              <a:buNone/>
              <a:defRPr sz="1600"/>
            </a:lvl6pPr>
            <a:lvl7pPr marL="2742377" indent="0" algn="ctr">
              <a:buNone/>
              <a:defRPr sz="1600"/>
            </a:lvl7pPr>
            <a:lvl8pPr marL="3199440" indent="0" algn="ctr">
              <a:buNone/>
              <a:defRPr sz="1600"/>
            </a:lvl8pPr>
            <a:lvl9pPr marL="3656503" indent="0" algn="ctr">
              <a:buNone/>
              <a:defRPr sz="1600"/>
            </a:lvl9pPr>
          </a:lstStyle>
          <a:p>
            <a:r>
              <a:rPr lang="zh-CN" altLang="en-US"/>
              <a:t>单击此处编辑母版副标题样式</a:t>
            </a:r>
            <a:endParaRPr lang="en-US" dirty="0"/>
          </a:p>
        </p:txBody>
      </p:sp>
      <p:sp>
        <p:nvSpPr>
          <p:cNvPr id="4" name="Date Placeholder 3"/>
          <p:cNvSpPr>
            <a:spLocks noGrp="1"/>
          </p:cNvSpPr>
          <p:nvPr>
            <p:ph type="dt" sz="half" idx="10"/>
          </p:nvPr>
        </p:nvSpPr>
        <p:spPr/>
        <p:txBody>
          <a:bodyPr/>
          <a:lstStyle/>
          <a:p>
            <a:fld id="{0FC304BD-32ED-4569-95E0-79139CDFBD25}" type="datetimeFigureOut">
              <a:rPr lang="zh-CN" altLang="en-US" smtClean="0"/>
              <a:t>2022/5/18</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427FEBCE-7B8C-4726-BE9D-7E547D7921B7}" type="slidenum">
              <a:rPr lang="zh-CN" altLang="en-US" smtClean="0"/>
              <a:t>‹#›</a:t>
            </a:fld>
            <a:endParaRPr lang="zh-CN" altLang="en-US"/>
          </a:p>
        </p:txBody>
      </p:sp>
    </p:spTree>
    <p:extLst>
      <p:ext uri="{BB962C8B-B14F-4D97-AF65-F5344CB8AC3E}">
        <p14:creationId xmlns:p14="http://schemas.microsoft.com/office/powerpoint/2010/main" val="2611428978"/>
      </p:ext>
    </p:extLst>
  </p:cSld>
  <p:clrMapOvr>
    <a:masterClrMapping/>
  </p:clrMapOvr>
  <mc:AlternateContent xmlns:mc="http://schemas.openxmlformats.org/markup-compatibility/2006" xmlns:p14="http://schemas.microsoft.com/office/powerpoint/2010/main">
    <mc:Choice Requires="p14">
      <p:transition spd="slow" p14:dur="2000" advTm="3000"/>
    </mc:Choice>
    <mc:Fallback xmlns="">
      <p:transition spd="slow" advTm="3000"/>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idx="1"/>
          </p:nvPr>
        </p:nvSpPr>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Date Placeholder 3"/>
          <p:cNvSpPr>
            <a:spLocks noGrp="1"/>
          </p:cNvSpPr>
          <p:nvPr>
            <p:ph type="dt" sz="half" idx="10"/>
          </p:nvPr>
        </p:nvSpPr>
        <p:spPr/>
        <p:txBody>
          <a:bodyPr/>
          <a:lstStyle/>
          <a:p>
            <a:fld id="{0FC304BD-32ED-4569-95E0-79139CDFBD25}" type="datetimeFigureOut">
              <a:rPr lang="zh-CN" altLang="en-US" smtClean="0"/>
              <a:t>2022/5/18</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427FEBCE-7B8C-4726-BE9D-7E547D7921B7}" type="slidenum">
              <a:rPr lang="zh-CN" altLang="en-US" smtClean="0"/>
              <a:t>‹#›</a:t>
            </a:fld>
            <a:endParaRPr lang="zh-CN" altLang="en-US"/>
          </a:p>
        </p:txBody>
      </p:sp>
    </p:spTree>
    <p:extLst>
      <p:ext uri="{BB962C8B-B14F-4D97-AF65-F5344CB8AC3E}">
        <p14:creationId xmlns:p14="http://schemas.microsoft.com/office/powerpoint/2010/main" val="2949431354"/>
      </p:ext>
    </p:extLst>
  </p:cSld>
  <p:clrMapOvr>
    <a:masterClrMapping/>
  </p:clrMapOvr>
  <mc:AlternateContent xmlns:mc="http://schemas.openxmlformats.org/markup-compatibility/2006" xmlns:p14="http://schemas.microsoft.com/office/powerpoint/2010/main">
    <mc:Choice Requires="p14">
      <p:transition spd="slow" p14:dur="2000" advTm="3000"/>
    </mc:Choice>
    <mc:Fallback xmlns="">
      <p:transition spd="slow" advTm="3000"/>
    </mc:Fallback>
  </mc:AlternateContent>
</p:sldLayout>
</file>

<file path=ppt/slideLayouts/slideLayout19.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831633" y="1709739"/>
            <a:ext cx="10512862" cy="2852737"/>
          </a:xfrm>
        </p:spPr>
        <p:txBody>
          <a:bodyPr anchor="b"/>
          <a:lstStyle>
            <a:lvl1pPr>
              <a:defRPr sz="5998"/>
            </a:lvl1pPr>
          </a:lstStyle>
          <a:p>
            <a:r>
              <a:rPr lang="zh-CN" altLang="en-US"/>
              <a:t>单击此处编辑母版标题样式</a:t>
            </a:r>
            <a:endParaRPr lang="en-US" dirty="0"/>
          </a:p>
        </p:txBody>
      </p:sp>
      <p:sp>
        <p:nvSpPr>
          <p:cNvPr id="3" name="Text Placeholder 2"/>
          <p:cNvSpPr>
            <a:spLocks noGrp="1"/>
          </p:cNvSpPr>
          <p:nvPr>
            <p:ph type="body" idx="1"/>
          </p:nvPr>
        </p:nvSpPr>
        <p:spPr>
          <a:xfrm>
            <a:off x="831633" y="4589464"/>
            <a:ext cx="10512862" cy="1500187"/>
          </a:xfrm>
        </p:spPr>
        <p:txBody>
          <a:bodyPr/>
          <a:lstStyle>
            <a:lvl1pPr marL="0" indent="0">
              <a:buNone/>
              <a:defRPr sz="2399">
                <a:solidFill>
                  <a:schemeClr val="tx1">
                    <a:tint val="75000"/>
                  </a:schemeClr>
                </a:solidFill>
              </a:defRPr>
            </a:lvl1pPr>
            <a:lvl2pPr marL="457063" indent="0">
              <a:buNone/>
              <a:defRPr sz="1999">
                <a:solidFill>
                  <a:schemeClr val="tx1">
                    <a:tint val="75000"/>
                  </a:schemeClr>
                </a:solidFill>
              </a:defRPr>
            </a:lvl2pPr>
            <a:lvl3pPr marL="914126" indent="0">
              <a:buNone/>
              <a:defRPr sz="1799">
                <a:solidFill>
                  <a:schemeClr val="tx1">
                    <a:tint val="75000"/>
                  </a:schemeClr>
                </a:solidFill>
              </a:defRPr>
            </a:lvl3pPr>
            <a:lvl4pPr marL="1371189" indent="0">
              <a:buNone/>
              <a:defRPr sz="1600">
                <a:solidFill>
                  <a:schemeClr val="tx1">
                    <a:tint val="75000"/>
                  </a:schemeClr>
                </a:solidFill>
              </a:defRPr>
            </a:lvl4pPr>
            <a:lvl5pPr marL="1828251" indent="0">
              <a:buNone/>
              <a:defRPr sz="1600">
                <a:solidFill>
                  <a:schemeClr val="tx1">
                    <a:tint val="75000"/>
                  </a:schemeClr>
                </a:solidFill>
              </a:defRPr>
            </a:lvl5pPr>
            <a:lvl6pPr marL="2285314" indent="0">
              <a:buNone/>
              <a:defRPr sz="1600">
                <a:solidFill>
                  <a:schemeClr val="tx1">
                    <a:tint val="75000"/>
                  </a:schemeClr>
                </a:solidFill>
              </a:defRPr>
            </a:lvl6pPr>
            <a:lvl7pPr marL="2742377" indent="0">
              <a:buNone/>
              <a:defRPr sz="1600">
                <a:solidFill>
                  <a:schemeClr val="tx1">
                    <a:tint val="75000"/>
                  </a:schemeClr>
                </a:solidFill>
              </a:defRPr>
            </a:lvl7pPr>
            <a:lvl8pPr marL="3199440" indent="0">
              <a:buNone/>
              <a:defRPr sz="1600">
                <a:solidFill>
                  <a:schemeClr val="tx1">
                    <a:tint val="75000"/>
                  </a:schemeClr>
                </a:solidFill>
              </a:defRPr>
            </a:lvl8pPr>
            <a:lvl9pPr marL="3656503" indent="0">
              <a:buNone/>
              <a:defRPr sz="1600">
                <a:solidFill>
                  <a:schemeClr val="tx1">
                    <a:tint val="75000"/>
                  </a:schemeClr>
                </a:solidFill>
              </a:defRPr>
            </a:lvl9pPr>
          </a:lstStyle>
          <a:p>
            <a:pPr lvl="0"/>
            <a:r>
              <a:rPr lang="zh-CN" altLang="en-US"/>
              <a:t>单击此处编辑母版文本样式</a:t>
            </a:r>
          </a:p>
        </p:txBody>
      </p:sp>
      <p:sp>
        <p:nvSpPr>
          <p:cNvPr id="4" name="Date Placeholder 3"/>
          <p:cNvSpPr>
            <a:spLocks noGrp="1"/>
          </p:cNvSpPr>
          <p:nvPr>
            <p:ph type="dt" sz="half" idx="10"/>
          </p:nvPr>
        </p:nvSpPr>
        <p:spPr/>
        <p:txBody>
          <a:bodyPr/>
          <a:lstStyle/>
          <a:p>
            <a:fld id="{0FC304BD-32ED-4569-95E0-79139CDFBD25}" type="datetimeFigureOut">
              <a:rPr lang="zh-CN" altLang="en-US" smtClean="0"/>
              <a:t>2022/5/18</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427FEBCE-7B8C-4726-BE9D-7E547D7921B7}" type="slidenum">
              <a:rPr lang="zh-CN" altLang="en-US" smtClean="0"/>
              <a:t>‹#›</a:t>
            </a:fld>
            <a:endParaRPr lang="zh-CN" altLang="en-US"/>
          </a:p>
        </p:txBody>
      </p:sp>
    </p:spTree>
    <p:extLst>
      <p:ext uri="{BB962C8B-B14F-4D97-AF65-F5344CB8AC3E}">
        <p14:creationId xmlns:p14="http://schemas.microsoft.com/office/powerpoint/2010/main" val="2882823178"/>
      </p:ext>
    </p:extLst>
  </p:cSld>
  <p:clrMapOvr>
    <a:masterClrMapping/>
  </p:clrMapOvr>
  <mc:AlternateContent xmlns:mc="http://schemas.openxmlformats.org/markup-compatibility/2006" xmlns:p14="http://schemas.microsoft.com/office/powerpoint/2010/main">
    <mc:Choice Requires="p14">
      <p:transition spd="slow" p14:dur="2000" advTm="3000"/>
    </mc:Choice>
    <mc:Fallback xmlns="">
      <p:transition spd="slow" advTm="3000"/>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目录页">
    <p:spTree>
      <p:nvGrpSpPr>
        <p:cNvPr id="1" name=""/>
        <p:cNvGrpSpPr/>
        <p:nvPr/>
      </p:nvGrpSpPr>
      <p:grpSpPr>
        <a:xfrm>
          <a:off x="0" y="0"/>
          <a:ext cx="0" cy="0"/>
          <a:chOff x="0" y="0"/>
          <a:chExt cx="0" cy="0"/>
        </a:xfrm>
      </p:grpSpPr>
    </p:spTree>
  </p:cSld>
  <p:clrMapOvr>
    <a:masterClrMapping/>
  </p:clrMapOvr>
  <mc:AlternateContent xmlns:mc="http://schemas.openxmlformats.org/markup-compatibility/2006" xmlns:p14="http://schemas.microsoft.com/office/powerpoint/2010/main">
    <mc:Choice Requires="p14">
      <p:transition spd="slow" p14:dur="2000" advTm="3000"/>
    </mc:Choice>
    <mc:Fallback xmlns="">
      <p:transition spd="slow" advTm="3000"/>
    </mc:Fallback>
  </mc:AlternateContent>
</p:sldLayout>
</file>

<file path=ppt/slideLayouts/slideLayout20.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sz="half" idx="1"/>
          </p:nvPr>
        </p:nvSpPr>
        <p:spPr>
          <a:xfrm>
            <a:off x="837982" y="1825625"/>
            <a:ext cx="5180251" cy="435133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Content Placeholder 3"/>
          <p:cNvSpPr>
            <a:spLocks noGrp="1"/>
          </p:cNvSpPr>
          <p:nvPr>
            <p:ph sz="half" idx="2"/>
          </p:nvPr>
        </p:nvSpPr>
        <p:spPr>
          <a:xfrm>
            <a:off x="6170592" y="1825625"/>
            <a:ext cx="5180251" cy="435133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5" name="Date Placeholder 4"/>
          <p:cNvSpPr>
            <a:spLocks noGrp="1"/>
          </p:cNvSpPr>
          <p:nvPr>
            <p:ph type="dt" sz="half" idx="10"/>
          </p:nvPr>
        </p:nvSpPr>
        <p:spPr/>
        <p:txBody>
          <a:bodyPr/>
          <a:lstStyle/>
          <a:p>
            <a:fld id="{0FC304BD-32ED-4569-95E0-79139CDFBD25}" type="datetimeFigureOut">
              <a:rPr lang="zh-CN" altLang="en-US" smtClean="0"/>
              <a:t>2022/5/18</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427FEBCE-7B8C-4726-BE9D-7E547D7921B7}" type="slidenum">
              <a:rPr lang="zh-CN" altLang="en-US" smtClean="0"/>
              <a:t>‹#›</a:t>
            </a:fld>
            <a:endParaRPr lang="zh-CN" altLang="en-US"/>
          </a:p>
        </p:txBody>
      </p:sp>
    </p:spTree>
    <p:extLst>
      <p:ext uri="{BB962C8B-B14F-4D97-AF65-F5344CB8AC3E}">
        <p14:creationId xmlns:p14="http://schemas.microsoft.com/office/powerpoint/2010/main" val="1987959500"/>
      </p:ext>
    </p:extLst>
  </p:cSld>
  <p:clrMapOvr>
    <a:masterClrMapping/>
  </p:clrMapOvr>
  <mc:AlternateContent xmlns:mc="http://schemas.openxmlformats.org/markup-compatibility/2006" xmlns:p14="http://schemas.microsoft.com/office/powerpoint/2010/main">
    <mc:Choice Requires="p14">
      <p:transition spd="slow" p14:dur="2000" advTm="3000"/>
    </mc:Choice>
    <mc:Fallback xmlns="">
      <p:transition spd="slow" advTm="3000"/>
    </mc:Fallback>
  </mc:AlternateContent>
</p:sldLayout>
</file>

<file path=ppt/slideLayouts/slideLayout21.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839569" y="365126"/>
            <a:ext cx="10512862" cy="1325563"/>
          </a:xfrm>
        </p:spPr>
        <p:txBody>
          <a:bodyPr/>
          <a:lstStyle/>
          <a:p>
            <a:r>
              <a:rPr lang="zh-CN" altLang="en-US"/>
              <a:t>单击此处编辑母版标题样式</a:t>
            </a:r>
            <a:endParaRPr lang="en-US" dirty="0"/>
          </a:p>
        </p:txBody>
      </p:sp>
      <p:sp>
        <p:nvSpPr>
          <p:cNvPr id="3" name="Text Placeholder 2"/>
          <p:cNvSpPr>
            <a:spLocks noGrp="1"/>
          </p:cNvSpPr>
          <p:nvPr>
            <p:ph type="body" idx="1"/>
          </p:nvPr>
        </p:nvSpPr>
        <p:spPr>
          <a:xfrm>
            <a:off x="839570" y="1681163"/>
            <a:ext cx="5156444" cy="823912"/>
          </a:xfrm>
        </p:spPr>
        <p:txBody>
          <a:bodyPr anchor="b"/>
          <a:lstStyle>
            <a:lvl1pPr marL="0" indent="0">
              <a:buNone/>
              <a:defRPr sz="2399" b="1"/>
            </a:lvl1pPr>
            <a:lvl2pPr marL="457063" indent="0">
              <a:buNone/>
              <a:defRPr sz="1999" b="1"/>
            </a:lvl2pPr>
            <a:lvl3pPr marL="914126" indent="0">
              <a:buNone/>
              <a:defRPr sz="1799" b="1"/>
            </a:lvl3pPr>
            <a:lvl4pPr marL="1371189" indent="0">
              <a:buNone/>
              <a:defRPr sz="1600" b="1"/>
            </a:lvl4pPr>
            <a:lvl5pPr marL="1828251" indent="0">
              <a:buNone/>
              <a:defRPr sz="1600" b="1"/>
            </a:lvl5pPr>
            <a:lvl6pPr marL="2285314" indent="0">
              <a:buNone/>
              <a:defRPr sz="1600" b="1"/>
            </a:lvl6pPr>
            <a:lvl7pPr marL="2742377" indent="0">
              <a:buNone/>
              <a:defRPr sz="1600" b="1"/>
            </a:lvl7pPr>
            <a:lvl8pPr marL="3199440" indent="0">
              <a:buNone/>
              <a:defRPr sz="1600" b="1"/>
            </a:lvl8pPr>
            <a:lvl9pPr marL="3656503" indent="0">
              <a:buNone/>
              <a:defRPr sz="1600" b="1"/>
            </a:lvl9pPr>
          </a:lstStyle>
          <a:p>
            <a:pPr lvl="0"/>
            <a:r>
              <a:rPr lang="zh-CN" altLang="en-US"/>
              <a:t>单击此处编辑母版文本样式</a:t>
            </a:r>
          </a:p>
        </p:txBody>
      </p:sp>
      <p:sp>
        <p:nvSpPr>
          <p:cNvPr id="4" name="Content Placeholder 3"/>
          <p:cNvSpPr>
            <a:spLocks noGrp="1"/>
          </p:cNvSpPr>
          <p:nvPr>
            <p:ph sz="half" idx="2"/>
          </p:nvPr>
        </p:nvSpPr>
        <p:spPr>
          <a:xfrm>
            <a:off x="839570" y="2505075"/>
            <a:ext cx="5156444" cy="368458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5" name="Text Placeholder 4"/>
          <p:cNvSpPr>
            <a:spLocks noGrp="1"/>
          </p:cNvSpPr>
          <p:nvPr>
            <p:ph type="body" sz="quarter" idx="3"/>
          </p:nvPr>
        </p:nvSpPr>
        <p:spPr>
          <a:xfrm>
            <a:off x="6170593" y="1681163"/>
            <a:ext cx="5181838" cy="823912"/>
          </a:xfrm>
        </p:spPr>
        <p:txBody>
          <a:bodyPr anchor="b"/>
          <a:lstStyle>
            <a:lvl1pPr marL="0" indent="0">
              <a:buNone/>
              <a:defRPr sz="2399" b="1"/>
            </a:lvl1pPr>
            <a:lvl2pPr marL="457063" indent="0">
              <a:buNone/>
              <a:defRPr sz="1999" b="1"/>
            </a:lvl2pPr>
            <a:lvl3pPr marL="914126" indent="0">
              <a:buNone/>
              <a:defRPr sz="1799" b="1"/>
            </a:lvl3pPr>
            <a:lvl4pPr marL="1371189" indent="0">
              <a:buNone/>
              <a:defRPr sz="1600" b="1"/>
            </a:lvl4pPr>
            <a:lvl5pPr marL="1828251" indent="0">
              <a:buNone/>
              <a:defRPr sz="1600" b="1"/>
            </a:lvl5pPr>
            <a:lvl6pPr marL="2285314" indent="0">
              <a:buNone/>
              <a:defRPr sz="1600" b="1"/>
            </a:lvl6pPr>
            <a:lvl7pPr marL="2742377" indent="0">
              <a:buNone/>
              <a:defRPr sz="1600" b="1"/>
            </a:lvl7pPr>
            <a:lvl8pPr marL="3199440" indent="0">
              <a:buNone/>
              <a:defRPr sz="1600" b="1"/>
            </a:lvl8pPr>
            <a:lvl9pPr marL="3656503" indent="0">
              <a:buNone/>
              <a:defRPr sz="1600" b="1"/>
            </a:lvl9pPr>
          </a:lstStyle>
          <a:p>
            <a:pPr lvl="0"/>
            <a:r>
              <a:rPr lang="zh-CN" altLang="en-US"/>
              <a:t>单击此处编辑母版文本样式</a:t>
            </a:r>
          </a:p>
        </p:txBody>
      </p:sp>
      <p:sp>
        <p:nvSpPr>
          <p:cNvPr id="6" name="Content Placeholder 5"/>
          <p:cNvSpPr>
            <a:spLocks noGrp="1"/>
          </p:cNvSpPr>
          <p:nvPr>
            <p:ph sz="quarter" idx="4"/>
          </p:nvPr>
        </p:nvSpPr>
        <p:spPr>
          <a:xfrm>
            <a:off x="6170593" y="2505075"/>
            <a:ext cx="5181838" cy="368458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7" name="Date Placeholder 6"/>
          <p:cNvSpPr>
            <a:spLocks noGrp="1"/>
          </p:cNvSpPr>
          <p:nvPr>
            <p:ph type="dt" sz="half" idx="10"/>
          </p:nvPr>
        </p:nvSpPr>
        <p:spPr/>
        <p:txBody>
          <a:bodyPr/>
          <a:lstStyle/>
          <a:p>
            <a:fld id="{0FC304BD-32ED-4569-95E0-79139CDFBD25}" type="datetimeFigureOut">
              <a:rPr lang="zh-CN" altLang="en-US" smtClean="0"/>
              <a:t>2022/5/18</a:t>
            </a:fld>
            <a:endParaRPr lang="zh-CN" altLang="en-US"/>
          </a:p>
        </p:txBody>
      </p:sp>
      <p:sp>
        <p:nvSpPr>
          <p:cNvPr id="8" name="Footer Placeholder 7"/>
          <p:cNvSpPr>
            <a:spLocks noGrp="1"/>
          </p:cNvSpPr>
          <p:nvPr>
            <p:ph type="ftr" sz="quarter" idx="11"/>
          </p:nvPr>
        </p:nvSpPr>
        <p:spPr/>
        <p:txBody>
          <a:bodyPr/>
          <a:lstStyle/>
          <a:p>
            <a:endParaRPr lang="zh-CN" altLang="en-US"/>
          </a:p>
        </p:txBody>
      </p:sp>
      <p:sp>
        <p:nvSpPr>
          <p:cNvPr id="9" name="Slide Number Placeholder 8"/>
          <p:cNvSpPr>
            <a:spLocks noGrp="1"/>
          </p:cNvSpPr>
          <p:nvPr>
            <p:ph type="sldNum" sz="quarter" idx="12"/>
          </p:nvPr>
        </p:nvSpPr>
        <p:spPr/>
        <p:txBody>
          <a:bodyPr/>
          <a:lstStyle/>
          <a:p>
            <a:fld id="{427FEBCE-7B8C-4726-BE9D-7E547D7921B7}" type="slidenum">
              <a:rPr lang="zh-CN" altLang="en-US" smtClean="0"/>
              <a:t>‹#›</a:t>
            </a:fld>
            <a:endParaRPr lang="zh-CN" altLang="en-US"/>
          </a:p>
        </p:txBody>
      </p:sp>
    </p:spTree>
    <p:extLst>
      <p:ext uri="{BB962C8B-B14F-4D97-AF65-F5344CB8AC3E}">
        <p14:creationId xmlns:p14="http://schemas.microsoft.com/office/powerpoint/2010/main" val="1020160699"/>
      </p:ext>
    </p:extLst>
  </p:cSld>
  <p:clrMapOvr>
    <a:masterClrMapping/>
  </p:clrMapOvr>
  <mc:AlternateContent xmlns:mc="http://schemas.openxmlformats.org/markup-compatibility/2006" xmlns:p14="http://schemas.microsoft.com/office/powerpoint/2010/main">
    <mc:Choice Requires="p14">
      <p:transition spd="slow" p14:dur="2000" advTm="3000"/>
    </mc:Choice>
    <mc:Fallback xmlns="">
      <p:transition spd="slow" advTm="3000"/>
    </mc:Fallback>
  </mc:AlternateContent>
</p:sldLayout>
</file>

<file path=ppt/slideLayouts/slideLayout22.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Date Placeholder 2"/>
          <p:cNvSpPr>
            <a:spLocks noGrp="1"/>
          </p:cNvSpPr>
          <p:nvPr>
            <p:ph type="dt" sz="half" idx="10"/>
          </p:nvPr>
        </p:nvSpPr>
        <p:spPr/>
        <p:txBody>
          <a:bodyPr/>
          <a:lstStyle/>
          <a:p>
            <a:fld id="{0FC304BD-32ED-4569-95E0-79139CDFBD25}" type="datetimeFigureOut">
              <a:rPr lang="zh-CN" altLang="en-US" smtClean="0"/>
              <a:t>2022/5/18</a:t>
            </a:fld>
            <a:endParaRPr lang="zh-CN" altLang="en-US"/>
          </a:p>
        </p:txBody>
      </p:sp>
      <p:sp>
        <p:nvSpPr>
          <p:cNvPr id="4" name="Footer Placeholder 3"/>
          <p:cNvSpPr>
            <a:spLocks noGrp="1"/>
          </p:cNvSpPr>
          <p:nvPr>
            <p:ph type="ftr" sz="quarter" idx="11"/>
          </p:nvPr>
        </p:nvSpPr>
        <p:spPr/>
        <p:txBody>
          <a:bodyPr/>
          <a:lstStyle/>
          <a:p>
            <a:endParaRPr lang="zh-CN" altLang="en-US"/>
          </a:p>
        </p:txBody>
      </p:sp>
      <p:sp>
        <p:nvSpPr>
          <p:cNvPr id="5" name="Slide Number Placeholder 4"/>
          <p:cNvSpPr>
            <a:spLocks noGrp="1"/>
          </p:cNvSpPr>
          <p:nvPr>
            <p:ph type="sldNum" sz="quarter" idx="12"/>
          </p:nvPr>
        </p:nvSpPr>
        <p:spPr/>
        <p:txBody>
          <a:bodyPr/>
          <a:lstStyle/>
          <a:p>
            <a:fld id="{427FEBCE-7B8C-4726-BE9D-7E547D7921B7}" type="slidenum">
              <a:rPr lang="zh-CN" altLang="en-US" smtClean="0"/>
              <a:t>‹#›</a:t>
            </a:fld>
            <a:endParaRPr lang="zh-CN" altLang="en-US"/>
          </a:p>
        </p:txBody>
      </p:sp>
    </p:spTree>
    <p:extLst>
      <p:ext uri="{BB962C8B-B14F-4D97-AF65-F5344CB8AC3E}">
        <p14:creationId xmlns:p14="http://schemas.microsoft.com/office/powerpoint/2010/main" val="311612435"/>
      </p:ext>
    </p:extLst>
  </p:cSld>
  <p:clrMapOvr>
    <a:masterClrMapping/>
  </p:clrMapOvr>
  <mc:AlternateContent xmlns:mc="http://schemas.openxmlformats.org/markup-compatibility/2006" xmlns:p14="http://schemas.microsoft.com/office/powerpoint/2010/main">
    <mc:Choice Requires="p14">
      <p:transition spd="slow" p14:dur="2000" advTm="3000"/>
    </mc:Choice>
    <mc:Fallback xmlns="">
      <p:transition spd="slow" advTm="3000"/>
    </mc:Fallback>
  </mc:AlternateContent>
</p:sldLayout>
</file>

<file path=ppt/slideLayouts/slideLayout23.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FC304BD-32ED-4569-95E0-79139CDFBD25}" type="datetimeFigureOut">
              <a:rPr lang="zh-CN" altLang="en-US" smtClean="0"/>
              <a:t>2022/5/18</a:t>
            </a:fld>
            <a:endParaRPr lang="zh-CN" altLang="en-US"/>
          </a:p>
        </p:txBody>
      </p:sp>
      <p:sp>
        <p:nvSpPr>
          <p:cNvPr id="3" name="Footer Placeholder 2"/>
          <p:cNvSpPr>
            <a:spLocks noGrp="1"/>
          </p:cNvSpPr>
          <p:nvPr>
            <p:ph type="ftr" sz="quarter" idx="11"/>
          </p:nvPr>
        </p:nvSpPr>
        <p:spPr/>
        <p:txBody>
          <a:bodyPr/>
          <a:lstStyle/>
          <a:p>
            <a:endParaRPr lang="zh-CN" altLang="en-US"/>
          </a:p>
        </p:txBody>
      </p:sp>
      <p:sp>
        <p:nvSpPr>
          <p:cNvPr id="4" name="Slide Number Placeholder 3"/>
          <p:cNvSpPr>
            <a:spLocks noGrp="1"/>
          </p:cNvSpPr>
          <p:nvPr>
            <p:ph type="sldNum" sz="quarter" idx="12"/>
          </p:nvPr>
        </p:nvSpPr>
        <p:spPr/>
        <p:txBody>
          <a:bodyPr/>
          <a:lstStyle/>
          <a:p>
            <a:fld id="{427FEBCE-7B8C-4726-BE9D-7E547D7921B7}" type="slidenum">
              <a:rPr lang="zh-CN" altLang="en-US" smtClean="0"/>
              <a:t>‹#›</a:t>
            </a:fld>
            <a:endParaRPr lang="zh-CN" altLang="en-US"/>
          </a:p>
        </p:txBody>
      </p:sp>
    </p:spTree>
    <p:extLst>
      <p:ext uri="{BB962C8B-B14F-4D97-AF65-F5344CB8AC3E}">
        <p14:creationId xmlns:p14="http://schemas.microsoft.com/office/powerpoint/2010/main" val="3353256773"/>
      </p:ext>
    </p:extLst>
  </p:cSld>
  <p:clrMapOvr>
    <a:masterClrMapping/>
  </p:clrMapOvr>
  <mc:AlternateContent xmlns:mc="http://schemas.openxmlformats.org/markup-compatibility/2006" xmlns:p14="http://schemas.microsoft.com/office/powerpoint/2010/main">
    <mc:Choice Requires="p14">
      <p:transition spd="slow" p14:dur="2000" advTm="3000"/>
    </mc:Choice>
    <mc:Fallback xmlns="">
      <p:transition spd="slow" advTm="3000"/>
    </mc:Fallback>
  </mc:AlternateContent>
</p:sldLayout>
</file>

<file path=ppt/slideLayouts/slideLayout24.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839570" y="457200"/>
            <a:ext cx="3931213" cy="1600200"/>
          </a:xfrm>
        </p:spPr>
        <p:txBody>
          <a:bodyPr anchor="b"/>
          <a:lstStyle>
            <a:lvl1pPr>
              <a:defRPr sz="3199"/>
            </a:lvl1pPr>
          </a:lstStyle>
          <a:p>
            <a:r>
              <a:rPr lang="zh-CN" altLang="en-US"/>
              <a:t>单击此处编辑母版标题样式</a:t>
            </a:r>
            <a:endParaRPr lang="en-US" dirty="0"/>
          </a:p>
        </p:txBody>
      </p:sp>
      <p:sp>
        <p:nvSpPr>
          <p:cNvPr id="3" name="Content Placeholder 2"/>
          <p:cNvSpPr>
            <a:spLocks noGrp="1"/>
          </p:cNvSpPr>
          <p:nvPr>
            <p:ph idx="1"/>
          </p:nvPr>
        </p:nvSpPr>
        <p:spPr>
          <a:xfrm>
            <a:off x="5181838" y="987426"/>
            <a:ext cx="6170593" cy="4873625"/>
          </a:xfrm>
        </p:spPr>
        <p:txBody>
          <a:bodyPr/>
          <a:lstStyle>
            <a:lvl1pPr>
              <a:defRPr sz="3199"/>
            </a:lvl1pPr>
            <a:lvl2pPr>
              <a:defRPr sz="2799"/>
            </a:lvl2pPr>
            <a:lvl3pPr>
              <a:defRPr sz="2399"/>
            </a:lvl3pPr>
            <a:lvl4pPr>
              <a:defRPr sz="1999"/>
            </a:lvl4pPr>
            <a:lvl5pPr>
              <a:defRPr sz="1999"/>
            </a:lvl5pPr>
            <a:lvl6pPr>
              <a:defRPr sz="1999"/>
            </a:lvl6pPr>
            <a:lvl7pPr>
              <a:defRPr sz="1999"/>
            </a:lvl7pPr>
            <a:lvl8pPr>
              <a:defRPr sz="1999"/>
            </a:lvl8pPr>
            <a:lvl9pPr>
              <a:defRPr sz="1999"/>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Text Placeholder 3"/>
          <p:cNvSpPr>
            <a:spLocks noGrp="1"/>
          </p:cNvSpPr>
          <p:nvPr>
            <p:ph type="body" sz="half" idx="2"/>
          </p:nvPr>
        </p:nvSpPr>
        <p:spPr>
          <a:xfrm>
            <a:off x="839570" y="2057400"/>
            <a:ext cx="3931213" cy="3811588"/>
          </a:xfrm>
        </p:spPr>
        <p:txBody>
          <a:bodyPr/>
          <a:lstStyle>
            <a:lvl1pPr marL="0" indent="0">
              <a:buNone/>
              <a:defRPr sz="16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zh-CN" altLang="en-US"/>
              <a:t>单击此处编辑母版文本样式</a:t>
            </a:r>
          </a:p>
        </p:txBody>
      </p:sp>
      <p:sp>
        <p:nvSpPr>
          <p:cNvPr id="5" name="Date Placeholder 4"/>
          <p:cNvSpPr>
            <a:spLocks noGrp="1"/>
          </p:cNvSpPr>
          <p:nvPr>
            <p:ph type="dt" sz="half" idx="10"/>
          </p:nvPr>
        </p:nvSpPr>
        <p:spPr/>
        <p:txBody>
          <a:bodyPr/>
          <a:lstStyle/>
          <a:p>
            <a:fld id="{0FC304BD-32ED-4569-95E0-79139CDFBD25}" type="datetimeFigureOut">
              <a:rPr lang="zh-CN" altLang="en-US" smtClean="0"/>
              <a:t>2022/5/18</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427FEBCE-7B8C-4726-BE9D-7E547D7921B7}" type="slidenum">
              <a:rPr lang="zh-CN" altLang="en-US" smtClean="0"/>
              <a:t>‹#›</a:t>
            </a:fld>
            <a:endParaRPr lang="zh-CN" altLang="en-US"/>
          </a:p>
        </p:txBody>
      </p:sp>
    </p:spTree>
    <p:extLst>
      <p:ext uri="{BB962C8B-B14F-4D97-AF65-F5344CB8AC3E}">
        <p14:creationId xmlns:p14="http://schemas.microsoft.com/office/powerpoint/2010/main" val="3712627516"/>
      </p:ext>
    </p:extLst>
  </p:cSld>
  <p:clrMapOvr>
    <a:masterClrMapping/>
  </p:clrMapOvr>
  <mc:AlternateContent xmlns:mc="http://schemas.openxmlformats.org/markup-compatibility/2006" xmlns:p14="http://schemas.microsoft.com/office/powerpoint/2010/main">
    <mc:Choice Requires="p14">
      <p:transition spd="slow" p14:dur="2000" advTm="3000"/>
    </mc:Choice>
    <mc:Fallback xmlns="">
      <p:transition spd="slow" advTm="3000"/>
    </mc:Fallback>
  </mc:AlternateContent>
</p:sldLayout>
</file>

<file path=ppt/slideLayouts/slideLayout25.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839570" y="457200"/>
            <a:ext cx="3931213" cy="1600200"/>
          </a:xfrm>
        </p:spPr>
        <p:txBody>
          <a:bodyPr anchor="b"/>
          <a:lstStyle>
            <a:lvl1pPr>
              <a:defRPr sz="3199"/>
            </a:lvl1pPr>
          </a:lstStyle>
          <a:p>
            <a:r>
              <a:rPr lang="zh-CN" altLang="en-US"/>
              <a:t>单击此处编辑母版标题样式</a:t>
            </a:r>
            <a:endParaRPr lang="en-US" dirty="0"/>
          </a:p>
        </p:txBody>
      </p:sp>
      <p:sp>
        <p:nvSpPr>
          <p:cNvPr id="3" name="Picture Placeholder 2"/>
          <p:cNvSpPr>
            <a:spLocks noGrp="1" noChangeAspect="1"/>
          </p:cNvSpPr>
          <p:nvPr>
            <p:ph type="pic" idx="1"/>
          </p:nvPr>
        </p:nvSpPr>
        <p:spPr>
          <a:xfrm>
            <a:off x="5181838" y="987426"/>
            <a:ext cx="6170593" cy="4873625"/>
          </a:xfrm>
        </p:spPr>
        <p:txBody>
          <a:bodyPr anchor="t"/>
          <a:lstStyle>
            <a:lvl1pPr marL="0" indent="0">
              <a:buNone/>
              <a:defRPr sz="3199"/>
            </a:lvl1pPr>
            <a:lvl2pPr marL="457063" indent="0">
              <a:buNone/>
              <a:defRPr sz="2799"/>
            </a:lvl2pPr>
            <a:lvl3pPr marL="914126" indent="0">
              <a:buNone/>
              <a:defRPr sz="2399"/>
            </a:lvl3pPr>
            <a:lvl4pPr marL="1371189" indent="0">
              <a:buNone/>
              <a:defRPr sz="1999"/>
            </a:lvl4pPr>
            <a:lvl5pPr marL="1828251" indent="0">
              <a:buNone/>
              <a:defRPr sz="1999"/>
            </a:lvl5pPr>
            <a:lvl6pPr marL="2285314" indent="0">
              <a:buNone/>
              <a:defRPr sz="1999"/>
            </a:lvl6pPr>
            <a:lvl7pPr marL="2742377" indent="0">
              <a:buNone/>
              <a:defRPr sz="1999"/>
            </a:lvl7pPr>
            <a:lvl8pPr marL="3199440" indent="0">
              <a:buNone/>
              <a:defRPr sz="1999"/>
            </a:lvl8pPr>
            <a:lvl9pPr marL="3656503" indent="0">
              <a:buNone/>
              <a:defRPr sz="1999"/>
            </a:lvl9pPr>
          </a:lstStyle>
          <a:p>
            <a:r>
              <a:rPr lang="zh-CN" altLang="en-US"/>
              <a:t>单击图标添加图片</a:t>
            </a:r>
            <a:endParaRPr lang="en-US" dirty="0"/>
          </a:p>
        </p:txBody>
      </p:sp>
      <p:sp>
        <p:nvSpPr>
          <p:cNvPr id="4" name="Text Placeholder 3"/>
          <p:cNvSpPr>
            <a:spLocks noGrp="1"/>
          </p:cNvSpPr>
          <p:nvPr>
            <p:ph type="body" sz="half" idx="2"/>
          </p:nvPr>
        </p:nvSpPr>
        <p:spPr>
          <a:xfrm>
            <a:off x="839570" y="2057400"/>
            <a:ext cx="3931213" cy="3811588"/>
          </a:xfrm>
        </p:spPr>
        <p:txBody>
          <a:bodyPr/>
          <a:lstStyle>
            <a:lvl1pPr marL="0" indent="0">
              <a:buNone/>
              <a:defRPr sz="16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zh-CN" altLang="en-US"/>
              <a:t>单击此处编辑母版文本样式</a:t>
            </a:r>
          </a:p>
        </p:txBody>
      </p:sp>
      <p:sp>
        <p:nvSpPr>
          <p:cNvPr id="5" name="Date Placeholder 4"/>
          <p:cNvSpPr>
            <a:spLocks noGrp="1"/>
          </p:cNvSpPr>
          <p:nvPr>
            <p:ph type="dt" sz="half" idx="10"/>
          </p:nvPr>
        </p:nvSpPr>
        <p:spPr/>
        <p:txBody>
          <a:bodyPr/>
          <a:lstStyle/>
          <a:p>
            <a:fld id="{0FC304BD-32ED-4569-95E0-79139CDFBD25}" type="datetimeFigureOut">
              <a:rPr lang="zh-CN" altLang="en-US" smtClean="0"/>
              <a:t>2022/5/18</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427FEBCE-7B8C-4726-BE9D-7E547D7921B7}" type="slidenum">
              <a:rPr lang="zh-CN" altLang="en-US" smtClean="0"/>
              <a:t>‹#›</a:t>
            </a:fld>
            <a:endParaRPr lang="zh-CN" altLang="en-US"/>
          </a:p>
        </p:txBody>
      </p:sp>
    </p:spTree>
    <p:extLst>
      <p:ext uri="{BB962C8B-B14F-4D97-AF65-F5344CB8AC3E}">
        <p14:creationId xmlns:p14="http://schemas.microsoft.com/office/powerpoint/2010/main" val="3335368051"/>
      </p:ext>
    </p:extLst>
  </p:cSld>
  <p:clrMapOvr>
    <a:masterClrMapping/>
  </p:clrMapOvr>
  <mc:AlternateContent xmlns:mc="http://schemas.openxmlformats.org/markup-compatibility/2006" xmlns:p14="http://schemas.microsoft.com/office/powerpoint/2010/main">
    <mc:Choice Requires="p14">
      <p:transition spd="slow" p14:dur="2000" advTm="3000"/>
    </mc:Choice>
    <mc:Fallback xmlns="">
      <p:transition spd="slow" advTm="3000"/>
    </mc:Fallback>
  </mc:AlternateContent>
</p:sldLayout>
</file>

<file path=ppt/slideLayouts/slideLayout26.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Vertical Text Placeholder 2"/>
          <p:cNvSpPr>
            <a:spLocks noGrp="1"/>
          </p:cNvSpPr>
          <p:nvPr>
            <p:ph type="body" orient="vert" idx="1"/>
          </p:nvPr>
        </p:nvSpPr>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Date Placeholder 3"/>
          <p:cNvSpPr>
            <a:spLocks noGrp="1"/>
          </p:cNvSpPr>
          <p:nvPr>
            <p:ph type="dt" sz="half" idx="10"/>
          </p:nvPr>
        </p:nvSpPr>
        <p:spPr/>
        <p:txBody>
          <a:bodyPr/>
          <a:lstStyle/>
          <a:p>
            <a:fld id="{0FC304BD-32ED-4569-95E0-79139CDFBD25}" type="datetimeFigureOut">
              <a:rPr lang="zh-CN" altLang="en-US" smtClean="0"/>
              <a:t>2022/5/18</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427FEBCE-7B8C-4726-BE9D-7E547D7921B7}" type="slidenum">
              <a:rPr lang="zh-CN" altLang="en-US" smtClean="0"/>
              <a:t>‹#›</a:t>
            </a:fld>
            <a:endParaRPr lang="zh-CN" altLang="en-US"/>
          </a:p>
        </p:txBody>
      </p:sp>
    </p:spTree>
    <p:extLst>
      <p:ext uri="{BB962C8B-B14F-4D97-AF65-F5344CB8AC3E}">
        <p14:creationId xmlns:p14="http://schemas.microsoft.com/office/powerpoint/2010/main" val="1439497079"/>
      </p:ext>
    </p:extLst>
  </p:cSld>
  <p:clrMapOvr>
    <a:masterClrMapping/>
  </p:clrMapOvr>
  <mc:AlternateContent xmlns:mc="http://schemas.openxmlformats.org/markup-compatibility/2006" xmlns:p14="http://schemas.microsoft.com/office/powerpoint/2010/main">
    <mc:Choice Requires="p14">
      <p:transition spd="slow" p14:dur="2000" advTm="3000"/>
    </mc:Choice>
    <mc:Fallback xmlns="">
      <p:transition spd="slow" advTm="3000"/>
    </mc:Fallback>
  </mc:AlternateContent>
</p:sldLayout>
</file>

<file path=ppt/slideLayouts/slideLayout27.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2628" y="365125"/>
            <a:ext cx="2628215" cy="5811838"/>
          </a:xfrm>
        </p:spPr>
        <p:txBody>
          <a:bodyPr vert="eaVert"/>
          <a:lstStyle/>
          <a:p>
            <a:r>
              <a:rPr lang="zh-CN" altLang="en-US"/>
              <a:t>单击此处编辑母版标题样式</a:t>
            </a:r>
            <a:endParaRPr lang="en-US" dirty="0"/>
          </a:p>
        </p:txBody>
      </p:sp>
      <p:sp>
        <p:nvSpPr>
          <p:cNvPr id="3" name="Vertical Text Placeholder 2"/>
          <p:cNvSpPr>
            <a:spLocks noGrp="1"/>
          </p:cNvSpPr>
          <p:nvPr>
            <p:ph type="body" orient="vert" idx="1"/>
          </p:nvPr>
        </p:nvSpPr>
        <p:spPr>
          <a:xfrm>
            <a:off x="837982" y="365125"/>
            <a:ext cx="7732286" cy="5811838"/>
          </a:xfr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Date Placeholder 3"/>
          <p:cNvSpPr>
            <a:spLocks noGrp="1"/>
          </p:cNvSpPr>
          <p:nvPr>
            <p:ph type="dt" sz="half" idx="10"/>
          </p:nvPr>
        </p:nvSpPr>
        <p:spPr/>
        <p:txBody>
          <a:bodyPr/>
          <a:lstStyle/>
          <a:p>
            <a:fld id="{0FC304BD-32ED-4569-95E0-79139CDFBD25}" type="datetimeFigureOut">
              <a:rPr lang="zh-CN" altLang="en-US" smtClean="0"/>
              <a:t>2022/5/18</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427FEBCE-7B8C-4726-BE9D-7E547D7921B7}" type="slidenum">
              <a:rPr lang="zh-CN" altLang="en-US" smtClean="0"/>
              <a:t>‹#›</a:t>
            </a:fld>
            <a:endParaRPr lang="zh-CN" altLang="en-US"/>
          </a:p>
        </p:txBody>
      </p:sp>
    </p:spTree>
    <p:extLst>
      <p:ext uri="{BB962C8B-B14F-4D97-AF65-F5344CB8AC3E}">
        <p14:creationId xmlns:p14="http://schemas.microsoft.com/office/powerpoint/2010/main" val="2376585687"/>
      </p:ext>
    </p:extLst>
  </p:cSld>
  <p:clrMapOvr>
    <a:masterClrMapping/>
  </p:clrMapOvr>
  <mc:AlternateContent xmlns:mc="http://schemas.openxmlformats.org/markup-compatibility/2006" xmlns:p14="http://schemas.microsoft.com/office/powerpoint/2010/main">
    <mc:Choice Requires="p14">
      <p:transition spd="slow" p14:dur="2000" advTm="3000"/>
    </mc:Choice>
    <mc:Fallback xmlns="">
      <p:transition spd="slow" advTm="3000"/>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过度页1">
    <p:spTree>
      <p:nvGrpSpPr>
        <p:cNvPr id="1" name=""/>
        <p:cNvGrpSpPr/>
        <p:nvPr/>
      </p:nvGrpSpPr>
      <p:grpSpPr>
        <a:xfrm>
          <a:off x="0" y="0"/>
          <a:ext cx="0" cy="0"/>
          <a:chOff x="0" y="0"/>
          <a:chExt cx="0" cy="0"/>
        </a:xfrm>
      </p:grpSpPr>
    </p:spTree>
  </p:cSld>
  <p:clrMapOvr>
    <a:masterClrMapping/>
  </p:clrMapOvr>
  <mc:AlternateContent xmlns:mc="http://schemas.openxmlformats.org/markup-compatibility/2006" xmlns:p14="http://schemas.microsoft.com/office/powerpoint/2010/main">
    <mc:Choice Requires="p14">
      <p:transition spd="slow" p14:dur="2000" advTm="3000"/>
    </mc:Choice>
    <mc:Fallback xmlns="">
      <p:transition spd="slow" advTm="3000"/>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内页-1">
    <p:spTree>
      <p:nvGrpSpPr>
        <p:cNvPr id="1" name=""/>
        <p:cNvGrpSpPr/>
        <p:nvPr/>
      </p:nvGrpSpPr>
      <p:grpSpPr>
        <a:xfrm>
          <a:off x="0" y="0"/>
          <a:ext cx="0" cy="0"/>
          <a:chOff x="0" y="0"/>
          <a:chExt cx="0" cy="0"/>
        </a:xfrm>
      </p:grpSpPr>
      <p:sp>
        <p:nvSpPr>
          <p:cNvPr id="2" name="PA_文本框 48"/>
          <p:cNvSpPr txBox="1"/>
          <p:nvPr userDrawn="1">
            <p:custDataLst>
              <p:tags r:id="rId1"/>
            </p:custDataLst>
          </p:nvPr>
        </p:nvSpPr>
        <p:spPr>
          <a:xfrm>
            <a:off x="4840886" y="320342"/>
            <a:ext cx="5295409" cy="553998"/>
          </a:xfrm>
          <a:prstGeom prst="rect">
            <a:avLst/>
          </a:prstGeom>
          <a:noFill/>
        </p:spPr>
        <p:txBody>
          <a:bodyPr wrap="square" lIns="0" tIns="0" rIns="0" bIns="0" rtlCol="0">
            <a:spAutoFit/>
          </a:bodyPr>
          <a:lstStyle/>
          <a:p>
            <a:pPr lvl="0">
              <a:defRPr/>
            </a:pPr>
            <a:r>
              <a:rPr lang="zh-CN" altLang="en-US" sz="3599" dirty="0">
                <a:solidFill>
                  <a:srgbClr val="040404"/>
                </a:solidFill>
                <a:latin typeface="腾祥铁山楷书简繁合集" panose="01010104010101010101" pitchFamily="2" charset="-122"/>
                <a:ea typeface="腾祥铁山楷书简繁合集" panose="01010104010101010101" pitchFamily="2" charset="-122"/>
                <a:cs typeface="+mn-ea"/>
                <a:sym typeface="Arial" panose="020B0604020202020204" pitchFamily="34" charset="0"/>
              </a:rPr>
              <a:t>年度工作概述</a:t>
            </a:r>
          </a:p>
        </p:txBody>
      </p:sp>
    </p:spTree>
  </p:cSld>
  <p:clrMapOvr>
    <a:masterClrMapping/>
  </p:clrMapOvr>
  <mc:AlternateContent xmlns:mc="http://schemas.openxmlformats.org/markup-compatibility/2006" xmlns:p14="http://schemas.microsoft.com/office/powerpoint/2010/main">
    <mc:Choice Requires="p14">
      <p:transition spd="slow" p14:dur="2000" advTm="3000"/>
    </mc:Choice>
    <mc:Fallback xmlns="">
      <p:transition spd="slow" advTm="3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2500"/>
                                  </p:stCondLst>
                                  <p:iterate type="lt">
                                    <p:tmPct val="30000"/>
                                  </p:iterate>
                                  <p:childTnLst>
                                    <p:set>
                                      <p:cBhvr>
                                        <p:cTn id="6" dur="1" fill="hold">
                                          <p:stCondLst>
                                            <p:cond delay="0"/>
                                          </p:stCondLst>
                                        </p:cTn>
                                        <p:tgtEl>
                                          <p:spTgt spid="2"/>
                                        </p:tgtEl>
                                        <p:attrNameLst>
                                          <p:attrName>style.visibility</p:attrName>
                                        </p:attrNameLst>
                                      </p:cBhvr>
                                      <p:to>
                                        <p:strVal val="visible"/>
                                      </p:to>
                                    </p:set>
                                    <p:animEffect transition="in" filter="wipe(left)">
                                      <p:cBhvr>
                                        <p:cTn id="7" dur="200"/>
                                        <p:tgtEl>
                                          <p:spTgt spid="2"/>
                                        </p:tgtEl>
                                      </p:cBhvr>
                                    </p:animEffect>
                                  </p:childTnLst>
                                </p:cTn>
                              </p:par>
                              <p:par>
                                <p:cTn id="8" presetID="36" presetClass="emph" presetSubtype="0" fill="hold" grpId="1" nodeType="withEffect">
                                  <p:stCondLst>
                                    <p:cond delay="2500"/>
                                  </p:stCondLst>
                                  <p:iterate type="lt">
                                    <p:tmPct val="30000"/>
                                  </p:iterate>
                                  <p:childTnLst>
                                    <p:animScale>
                                      <p:cBhvr>
                                        <p:cTn id="9" dur="50" autoRev="1" fill="hold">
                                          <p:stCondLst>
                                            <p:cond delay="0"/>
                                          </p:stCondLst>
                                        </p:cTn>
                                        <p:tgtEl>
                                          <p:spTgt spid="2"/>
                                        </p:tgtEl>
                                      </p:cBhvr>
                                      <p:to x="80000" y="100000"/>
                                    </p:animScale>
                                    <p:anim by="(#ppt_w*0.10)" calcmode="lin" valueType="num">
                                      <p:cBhvr>
                                        <p:cTn id="10" dur="50" autoRev="1" fill="hold">
                                          <p:stCondLst>
                                            <p:cond delay="0"/>
                                          </p:stCondLst>
                                        </p:cTn>
                                        <p:tgtEl>
                                          <p:spTgt spid="2"/>
                                        </p:tgtEl>
                                        <p:attrNameLst>
                                          <p:attrName>ppt_x</p:attrName>
                                        </p:attrNameLst>
                                      </p:cBhvr>
                                    </p:anim>
                                    <p:anim by="(-#ppt_w*0.10)" calcmode="lin" valueType="num">
                                      <p:cBhvr>
                                        <p:cTn id="11" dur="50" autoRev="1" fill="hold">
                                          <p:stCondLst>
                                            <p:cond delay="0"/>
                                          </p:stCondLst>
                                        </p:cTn>
                                        <p:tgtEl>
                                          <p:spTgt spid="2"/>
                                        </p:tgtEl>
                                        <p:attrNameLst>
                                          <p:attrName>ppt_y</p:attrName>
                                        </p:attrNameLst>
                                      </p:cBhvr>
                                    </p:anim>
                                    <p:animRot by="-480000">
                                      <p:cBhvr>
                                        <p:cTn id="12" dur="50" autoRev="1" fill="hold">
                                          <p:stCondLst>
                                            <p:cond delay="0"/>
                                          </p:stCondLst>
                                        </p:cTn>
                                        <p:tgtEl>
                                          <p:spTgt spid="2"/>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_内页-1">
    <p:spTree>
      <p:nvGrpSpPr>
        <p:cNvPr id="1" name=""/>
        <p:cNvGrpSpPr/>
        <p:nvPr/>
      </p:nvGrpSpPr>
      <p:grpSpPr>
        <a:xfrm>
          <a:off x="0" y="0"/>
          <a:ext cx="0" cy="0"/>
          <a:chOff x="0" y="0"/>
          <a:chExt cx="0" cy="0"/>
        </a:xfrm>
      </p:grpSpPr>
      <p:sp>
        <p:nvSpPr>
          <p:cNvPr id="2" name="PA_文本框 48"/>
          <p:cNvSpPr txBox="1"/>
          <p:nvPr userDrawn="1">
            <p:custDataLst>
              <p:tags r:id="rId1"/>
            </p:custDataLst>
          </p:nvPr>
        </p:nvSpPr>
        <p:spPr>
          <a:xfrm>
            <a:off x="4840886" y="320342"/>
            <a:ext cx="5295409" cy="553998"/>
          </a:xfrm>
          <a:prstGeom prst="rect">
            <a:avLst/>
          </a:prstGeom>
          <a:noFill/>
        </p:spPr>
        <p:txBody>
          <a:bodyPr wrap="square" lIns="0" tIns="0" rIns="0" bIns="0" rtlCol="0">
            <a:spAutoFit/>
          </a:bodyPr>
          <a:lstStyle/>
          <a:p>
            <a:pPr lvl="0">
              <a:defRPr/>
            </a:pPr>
            <a:r>
              <a:rPr lang="zh-CN" altLang="en-US" sz="3599" dirty="0">
                <a:solidFill>
                  <a:srgbClr val="040404"/>
                </a:solidFill>
                <a:latin typeface="腾祥铁山楷书简繁合集" panose="01010104010101010101" pitchFamily="2" charset="-122"/>
                <a:ea typeface="腾祥铁山楷书简繁合集" panose="01010104010101010101" pitchFamily="2" charset="-122"/>
                <a:cs typeface="+mn-ea"/>
                <a:sym typeface="Arial" panose="020B0604020202020204" pitchFamily="34" charset="0"/>
              </a:rPr>
              <a:t>年度工作概述</a:t>
            </a:r>
          </a:p>
        </p:txBody>
      </p:sp>
    </p:spTree>
  </p:cSld>
  <p:clrMapOvr>
    <a:masterClrMapping/>
  </p:clrMapOvr>
  <mc:AlternateContent xmlns:mc="http://schemas.openxmlformats.org/markup-compatibility/2006" xmlns:p14="http://schemas.microsoft.com/office/powerpoint/2010/main">
    <mc:Choice Requires="p14">
      <p:transition spd="slow" p14:dur="2000" advTm="3000"/>
    </mc:Choice>
    <mc:Fallback xmlns="">
      <p:transition spd="slow" advTm="3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2500"/>
                                  </p:stCondLst>
                                  <p:iterate type="lt">
                                    <p:tmPct val="30000"/>
                                  </p:iterate>
                                  <p:childTnLst>
                                    <p:set>
                                      <p:cBhvr>
                                        <p:cTn id="6" dur="1" fill="hold">
                                          <p:stCondLst>
                                            <p:cond delay="0"/>
                                          </p:stCondLst>
                                        </p:cTn>
                                        <p:tgtEl>
                                          <p:spTgt spid="2"/>
                                        </p:tgtEl>
                                        <p:attrNameLst>
                                          <p:attrName>style.visibility</p:attrName>
                                        </p:attrNameLst>
                                      </p:cBhvr>
                                      <p:to>
                                        <p:strVal val="visible"/>
                                      </p:to>
                                    </p:set>
                                    <p:animEffect transition="in" filter="wipe(left)">
                                      <p:cBhvr>
                                        <p:cTn id="7" dur="200"/>
                                        <p:tgtEl>
                                          <p:spTgt spid="2"/>
                                        </p:tgtEl>
                                      </p:cBhvr>
                                    </p:animEffect>
                                  </p:childTnLst>
                                </p:cTn>
                              </p:par>
                              <p:par>
                                <p:cTn id="8" presetID="36" presetClass="emph" presetSubtype="0" fill="hold" grpId="1" nodeType="withEffect">
                                  <p:stCondLst>
                                    <p:cond delay="2500"/>
                                  </p:stCondLst>
                                  <p:iterate type="lt">
                                    <p:tmPct val="30000"/>
                                  </p:iterate>
                                  <p:childTnLst>
                                    <p:animScale>
                                      <p:cBhvr>
                                        <p:cTn id="9" dur="50" autoRev="1" fill="hold">
                                          <p:stCondLst>
                                            <p:cond delay="0"/>
                                          </p:stCondLst>
                                        </p:cTn>
                                        <p:tgtEl>
                                          <p:spTgt spid="2"/>
                                        </p:tgtEl>
                                      </p:cBhvr>
                                      <p:to x="80000" y="100000"/>
                                    </p:animScale>
                                    <p:anim by="(#ppt_w*0.10)" calcmode="lin" valueType="num">
                                      <p:cBhvr>
                                        <p:cTn id="10" dur="50" autoRev="1" fill="hold">
                                          <p:stCondLst>
                                            <p:cond delay="0"/>
                                          </p:stCondLst>
                                        </p:cTn>
                                        <p:tgtEl>
                                          <p:spTgt spid="2"/>
                                        </p:tgtEl>
                                        <p:attrNameLst>
                                          <p:attrName>ppt_x</p:attrName>
                                        </p:attrNameLst>
                                      </p:cBhvr>
                                    </p:anim>
                                    <p:anim by="(-#ppt_w*0.10)" calcmode="lin" valueType="num">
                                      <p:cBhvr>
                                        <p:cTn id="11" dur="50" autoRev="1" fill="hold">
                                          <p:stCondLst>
                                            <p:cond delay="0"/>
                                          </p:stCondLst>
                                        </p:cTn>
                                        <p:tgtEl>
                                          <p:spTgt spid="2"/>
                                        </p:tgtEl>
                                        <p:attrNameLst>
                                          <p:attrName>ppt_y</p:attrName>
                                        </p:attrNameLst>
                                      </p:cBhvr>
                                    </p:anim>
                                    <p:animRot by="-480000">
                                      <p:cBhvr>
                                        <p:cTn id="12" dur="50" autoRev="1" fill="hold">
                                          <p:stCondLst>
                                            <p:cond delay="0"/>
                                          </p:stCondLst>
                                        </p:cTn>
                                        <p:tgtEl>
                                          <p:spTgt spid="2"/>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2_内页-1">
    <p:spTree>
      <p:nvGrpSpPr>
        <p:cNvPr id="1" name=""/>
        <p:cNvGrpSpPr/>
        <p:nvPr/>
      </p:nvGrpSpPr>
      <p:grpSpPr>
        <a:xfrm>
          <a:off x="0" y="0"/>
          <a:ext cx="0" cy="0"/>
          <a:chOff x="0" y="0"/>
          <a:chExt cx="0" cy="0"/>
        </a:xfrm>
      </p:grpSpPr>
      <p:sp>
        <p:nvSpPr>
          <p:cNvPr id="2" name="PA_文本框 48"/>
          <p:cNvSpPr txBox="1"/>
          <p:nvPr userDrawn="1">
            <p:custDataLst>
              <p:tags r:id="rId1"/>
            </p:custDataLst>
          </p:nvPr>
        </p:nvSpPr>
        <p:spPr>
          <a:xfrm>
            <a:off x="4840886" y="320342"/>
            <a:ext cx="5295409" cy="553998"/>
          </a:xfrm>
          <a:prstGeom prst="rect">
            <a:avLst/>
          </a:prstGeom>
          <a:noFill/>
        </p:spPr>
        <p:txBody>
          <a:bodyPr wrap="square" lIns="0" tIns="0" rIns="0" bIns="0" rtlCol="0">
            <a:spAutoFit/>
          </a:bodyPr>
          <a:lstStyle/>
          <a:p>
            <a:pPr lvl="0">
              <a:defRPr/>
            </a:pPr>
            <a:r>
              <a:rPr lang="zh-CN" altLang="en-US" sz="3599" dirty="0">
                <a:solidFill>
                  <a:srgbClr val="040404"/>
                </a:solidFill>
                <a:latin typeface="腾祥铁山楷书简繁合集" panose="01010104010101010101" pitchFamily="2" charset="-122"/>
                <a:ea typeface="腾祥铁山楷书简繁合集" panose="01010104010101010101" pitchFamily="2" charset="-122"/>
                <a:cs typeface="+mn-ea"/>
                <a:sym typeface="Arial" panose="020B0604020202020204" pitchFamily="34" charset="0"/>
              </a:rPr>
              <a:t>年度工作概述</a:t>
            </a:r>
          </a:p>
        </p:txBody>
      </p:sp>
    </p:spTree>
  </p:cSld>
  <p:clrMapOvr>
    <a:masterClrMapping/>
  </p:clrMapOvr>
  <mc:AlternateContent xmlns:mc="http://schemas.openxmlformats.org/markup-compatibility/2006" xmlns:p14="http://schemas.microsoft.com/office/powerpoint/2010/main">
    <mc:Choice Requires="p14">
      <p:transition spd="slow" p14:dur="2000" advTm="3000"/>
    </mc:Choice>
    <mc:Fallback xmlns="">
      <p:transition spd="slow" advTm="3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2500"/>
                                  </p:stCondLst>
                                  <p:iterate type="lt">
                                    <p:tmPct val="30000"/>
                                  </p:iterate>
                                  <p:childTnLst>
                                    <p:set>
                                      <p:cBhvr>
                                        <p:cTn id="6" dur="1" fill="hold">
                                          <p:stCondLst>
                                            <p:cond delay="0"/>
                                          </p:stCondLst>
                                        </p:cTn>
                                        <p:tgtEl>
                                          <p:spTgt spid="2"/>
                                        </p:tgtEl>
                                        <p:attrNameLst>
                                          <p:attrName>style.visibility</p:attrName>
                                        </p:attrNameLst>
                                      </p:cBhvr>
                                      <p:to>
                                        <p:strVal val="visible"/>
                                      </p:to>
                                    </p:set>
                                    <p:animEffect transition="in" filter="wipe(left)">
                                      <p:cBhvr>
                                        <p:cTn id="7" dur="200"/>
                                        <p:tgtEl>
                                          <p:spTgt spid="2"/>
                                        </p:tgtEl>
                                      </p:cBhvr>
                                    </p:animEffect>
                                  </p:childTnLst>
                                </p:cTn>
                              </p:par>
                              <p:par>
                                <p:cTn id="8" presetID="36" presetClass="emph" presetSubtype="0" fill="hold" grpId="1" nodeType="withEffect">
                                  <p:stCondLst>
                                    <p:cond delay="2500"/>
                                  </p:stCondLst>
                                  <p:iterate type="lt">
                                    <p:tmPct val="30000"/>
                                  </p:iterate>
                                  <p:childTnLst>
                                    <p:animScale>
                                      <p:cBhvr>
                                        <p:cTn id="9" dur="50" autoRev="1" fill="hold">
                                          <p:stCondLst>
                                            <p:cond delay="0"/>
                                          </p:stCondLst>
                                        </p:cTn>
                                        <p:tgtEl>
                                          <p:spTgt spid="2"/>
                                        </p:tgtEl>
                                      </p:cBhvr>
                                      <p:to x="80000" y="100000"/>
                                    </p:animScale>
                                    <p:anim by="(#ppt_w*0.10)" calcmode="lin" valueType="num">
                                      <p:cBhvr>
                                        <p:cTn id="10" dur="50" autoRev="1" fill="hold">
                                          <p:stCondLst>
                                            <p:cond delay="0"/>
                                          </p:stCondLst>
                                        </p:cTn>
                                        <p:tgtEl>
                                          <p:spTgt spid="2"/>
                                        </p:tgtEl>
                                        <p:attrNameLst>
                                          <p:attrName>ppt_x</p:attrName>
                                        </p:attrNameLst>
                                      </p:cBhvr>
                                    </p:anim>
                                    <p:anim by="(-#ppt_w*0.10)" calcmode="lin" valueType="num">
                                      <p:cBhvr>
                                        <p:cTn id="11" dur="50" autoRev="1" fill="hold">
                                          <p:stCondLst>
                                            <p:cond delay="0"/>
                                          </p:stCondLst>
                                        </p:cTn>
                                        <p:tgtEl>
                                          <p:spTgt spid="2"/>
                                        </p:tgtEl>
                                        <p:attrNameLst>
                                          <p:attrName>ppt_y</p:attrName>
                                        </p:attrNameLst>
                                      </p:cBhvr>
                                    </p:anim>
                                    <p:animRot by="-480000">
                                      <p:cBhvr>
                                        <p:cTn id="12" dur="50" autoRev="1" fill="hold">
                                          <p:stCondLst>
                                            <p:cond delay="0"/>
                                          </p:stCondLst>
                                        </p:cTn>
                                        <p:tgtEl>
                                          <p:spTgt spid="2"/>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3_内页-1">
    <p:spTree>
      <p:nvGrpSpPr>
        <p:cNvPr id="1" name=""/>
        <p:cNvGrpSpPr/>
        <p:nvPr/>
      </p:nvGrpSpPr>
      <p:grpSpPr>
        <a:xfrm>
          <a:off x="0" y="0"/>
          <a:ext cx="0" cy="0"/>
          <a:chOff x="0" y="0"/>
          <a:chExt cx="0" cy="0"/>
        </a:xfrm>
      </p:grpSpPr>
      <p:sp>
        <p:nvSpPr>
          <p:cNvPr id="2" name="PA_文本框 48"/>
          <p:cNvSpPr txBox="1"/>
          <p:nvPr userDrawn="1">
            <p:custDataLst>
              <p:tags r:id="rId1"/>
            </p:custDataLst>
          </p:nvPr>
        </p:nvSpPr>
        <p:spPr>
          <a:xfrm>
            <a:off x="4840886" y="320342"/>
            <a:ext cx="5295409" cy="553998"/>
          </a:xfrm>
          <a:prstGeom prst="rect">
            <a:avLst/>
          </a:prstGeom>
          <a:noFill/>
        </p:spPr>
        <p:txBody>
          <a:bodyPr wrap="square" lIns="0" tIns="0" rIns="0" bIns="0" rtlCol="0">
            <a:spAutoFit/>
          </a:bodyPr>
          <a:lstStyle/>
          <a:p>
            <a:pPr lvl="0">
              <a:defRPr/>
            </a:pPr>
            <a:r>
              <a:rPr lang="zh-CN" altLang="en-US" sz="3599" dirty="0">
                <a:solidFill>
                  <a:srgbClr val="040404"/>
                </a:solidFill>
                <a:latin typeface="腾祥铁山楷书简繁合集" panose="01010104010101010101" pitchFamily="2" charset="-122"/>
                <a:ea typeface="腾祥铁山楷书简繁合集" panose="01010104010101010101" pitchFamily="2" charset="-122"/>
                <a:cs typeface="+mn-ea"/>
                <a:sym typeface="Arial" panose="020B0604020202020204" pitchFamily="34" charset="0"/>
              </a:rPr>
              <a:t>年度工作概述</a:t>
            </a:r>
          </a:p>
        </p:txBody>
      </p:sp>
    </p:spTree>
  </p:cSld>
  <p:clrMapOvr>
    <a:masterClrMapping/>
  </p:clrMapOvr>
  <mc:AlternateContent xmlns:mc="http://schemas.openxmlformats.org/markup-compatibility/2006" xmlns:p14="http://schemas.microsoft.com/office/powerpoint/2010/main">
    <mc:Choice Requires="p14">
      <p:transition spd="slow" p14:dur="2000" advTm="3000"/>
    </mc:Choice>
    <mc:Fallback xmlns="">
      <p:transition spd="slow" advTm="3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2500"/>
                                  </p:stCondLst>
                                  <p:iterate type="lt">
                                    <p:tmPct val="30000"/>
                                  </p:iterate>
                                  <p:childTnLst>
                                    <p:set>
                                      <p:cBhvr>
                                        <p:cTn id="6" dur="1" fill="hold">
                                          <p:stCondLst>
                                            <p:cond delay="0"/>
                                          </p:stCondLst>
                                        </p:cTn>
                                        <p:tgtEl>
                                          <p:spTgt spid="2"/>
                                        </p:tgtEl>
                                        <p:attrNameLst>
                                          <p:attrName>style.visibility</p:attrName>
                                        </p:attrNameLst>
                                      </p:cBhvr>
                                      <p:to>
                                        <p:strVal val="visible"/>
                                      </p:to>
                                    </p:set>
                                    <p:animEffect transition="in" filter="wipe(left)">
                                      <p:cBhvr>
                                        <p:cTn id="7" dur="200"/>
                                        <p:tgtEl>
                                          <p:spTgt spid="2"/>
                                        </p:tgtEl>
                                      </p:cBhvr>
                                    </p:animEffect>
                                  </p:childTnLst>
                                </p:cTn>
                              </p:par>
                              <p:par>
                                <p:cTn id="8" presetID="36" presetClass="emph" presetSubtype="0" fill="hold" grpId="1" nodeType="withEffect">
                                  <p:stCondLst>
                                    <p:cond delay="2500"/>
                                  </p:stCondLst>
                                  <p:iterate type="lt">
                                    <p:tmPct val="30000"/>
                                  </p:iterate>
                                  <p:childTnLst>
                                    <p:animScale>
                                      <p:cBhvr>
                                        <p:cTn id="9" dur="50" autoRev="1" fill="hold">
                                          <p:stCondLst>
                                            <p:cond delay="0"/>
                                          </p:stCondLst>
                                        </p:cTn>
                                        <p:tgtEl>
                                          <p:spTgt spid="2"/>
                                        </p:tgtEl>
                                      </p:cBhvr>
                                      <p:to x="80000" y="100000"/>
                                    </p:animScale>
                                    <p:anim by="(#ppt_w*0.10)" calcmode="lin" valueType="num">
                                      <p:cBhvr>
                                        <p:cTn id="10" dur="50" autoRev="1" fill="hold">
                                          <p:stCondLst>
                                            <p:cond delay="0"/>
                                          </p:stCondLst>
                                        </p:cTn>
                                        <p:tgtEl>
                                          <p:spTgt spid="2"/>
                                        </p:tgtEl>
                                        <p:attrNameLst>
                                          <p:attrName>ppt_x</p:attrName>
                                        </p:attrNameLst>
                                      </p:cBhvr>
                                    </p:anim>
                                    <p:anim by="(-#ppt_w*0.10)" calcmode="lin" valueType="num">
                                      <p:cBhvr>
                                        <p:cTn id="11" dur="50" autoRev="1" fill="hold">
                                          <p:stCondLst>
                                            <p:cond delay="0"/>
                                          </p:stCondLst>
                                        </p:cTn>
                                        <p:tgtEl>
                                          <p:spTgt spid="2"/>
                                        </p:tgtEl>
                                        <p:attrNameLst>
                                          <p:attrName>ppt_y</p:attrName>
                                        </p:attrNameLst>
                                      </p:cBhvr>
                                    </p:anim>
                                    <p:animRot by="-480000">
                                      <p:cBhvr>
                                        <p:cTn id="12" dur="50" autoRev="1" fill="hold">
                                          <p:stCondLst>
                                            <p:cond delay="0"/>
                                          </p:stCondLst>
                                        </p:cTn>
                                        <p:tgtEl>
                                          <p:spTgt spid="2"/>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版权页">
    <p:spTree>
      <p:nvGrpSpPr>
        <p:cNvPr id="1" name=""/>
        <p:cNvGrpSpPr/>
        <p:nvPr/>
      </p:nvGrpSpPr>
      <p:grpSpPr>
        <a:xfrm>
          <a:off x="0" y="0"/>
          <a:ext cx="0" cy="0"/>
          <a:chOff x="0" y="0"/>
          <a:chExt cx="0" cy="0"/>
        </a:xfrm>
      </p:grpSpPr>
    </p:spTree>
  </p:cSld>
  <p:clrMapOvr>
    <a:masterClrMapping/>
  </p:clrMapOvr>
  <mc:AlternateContent xmlns:mc="http://schemas.openxmlformats.org/markup-compatibility/2006" xmlns:p14="http://schemas.microsoft.com/office/powerpoint/2010/main">
    <mc:Choice Requires="p14">
      <p:transition spd="slow" p14:dur="2000" advTm="3000"/>
    </mc:Choice>
    <mc:Fallback xmlns="">
      <p:transition spd="slow" advTm="3000"/>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首页">
    <p:spTree>
      <p:nvGrpSpPr>
        <p:cNvPr id="1" name=""/>
        <p:cNvGrpSpPr/>
        <p:nvPr/>
      </p:nvGrpSpPr>
      <p:grpSpPr>
        <a:xfrm>
          <a:off x="0" y="0"/>
          <a:ext cx="0" cy="0"/>
          <a:chOff x="0" y="0"/>
          <a:chExt cx="0" cy="0"/>
        </a:xfrm>
      </p:grpSpPr>
    </p:spTree>
  </p:cSld>
  <p:clrMapOvr>
    <a:masterClrMapping/>
  </p:clrMapOvr>
  <mc:AlternateContent xmlns:mc="http://schemas.openxmlformats.org/markup-compatibility/2006" xmlns:p14="http://schemas.microsoft.com/office/powerpoint/2010/main">
    <mc:Choice Requires="p14">
      <p:transition spd="slow" p14:dur="2000" advTm="3000"/>
    </mc:Choice>
    <mc:Fallback xmlns="">
      <p:transition spd="slow" advTm="3000"/>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6.xml"/><Relationship Id="rId3" Type="http://schemas.openxmlformats.org/officeDocument/2006/relationships/slideLayout" Target="../slideLayouts/slideLayout11.xml"/><Relationship Id="rId7" Type="http://schemas.openxmlformats.org/officeDocument/2006/relationships/slideLayout" Target="../slideLayouts/slideLayout15.xml"/><Relationship Id="rId2" Type="http://schemas.openxmlformats.org/officeDocument/2006/relationships/slideLayout" Target="../slideLayouts/slideLayout10.xml"/><Relationship Id="rId1" Type="http://schemas.openxmlformats.org/officeDocument/2006/relationships/slideLayout" Target="../slideLayouts/slideLayout9.xml"/><Relationship Id="rId6" Type="http://schemas.openxmlformats.org/officeDocument/2006/relationships/slideLayout" Target="../slideLayouts/slideLayout14.xml"/><Relationship Id="rId5" Type="http://schemas.openxmlformats.org/officeDocument/2006/relationships/slideLayout" Target="../slideLayouts/slideLayout13.xml"/><Relationship Id="rId4" Type="http://schemas.openxmlformats.org/officeDocument/2006/relationships/slideLayout" Target="../slideLayouts/slideLayout12.xml"/><Relationship Id="rId9"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4.xml"/><Relationship Id="rId3" Type="http://schemas.openxmlformats.org/officeDocument/2006/relationships/slideLayout" Target="../slideLayouts/slideLayout19.xml"/><Relationship Id="rId7" Type="http://schemas.openxmlformats.org/officeDocument/2006/relationships/slideLayout" Target="../slideLayouts/slideLayout23.xml"/><Relationship Id="rId12" Type="http://schemas.openxmlformats.org/officeDocument/2006/relationships/theme" Target="../theme/theme3.xml"/><Relationship Id="rId2" Type="http://schemas.openxmlformats.org/officeDocument/2006/relationships/slideLayout" Target="../slideLayouts/slideLayout18.xml"/><Relationship Id="rId1" Type="http://schemas.openxmlformats.org/officeDocument/2006/relationships/slideLayout" Target="../slideLayouts/slideLayout17.xml"/><Relationship Id="rId6" Type="http://schemas.openxmlformats.org/officeDocument/2006/relationships/slideLayout" Target="../slideLayouts/slideLayout22.xml"/><Relationship Id="rId11" Type="http://schemas.openxmlformats.org/officeDocument/2006/relationships/slideLayout" Target="../slideLayouts/slideLayout27.xml"/><Relationship Id="rId5" Type="http://schemas.openxmlformats.org/officeDocument/2006/relationships/slideLayout" Target="../slideLayouts/slideLayout21.xml"/><Relationship Id="rId10" Type="http://schemas.openxmlformats.org/officeDocument/2006/relationships/slideLayout" Target="../slideLayouts/slideLayout26.xml"/><Relationship Id="rId4" Type="http://schemas.openxmlformats.org/officeDocument/2006/relationships/slideLayout" Target="../slideLayouts/slideLayout20.xml"/><Relationship Id="rId9" Type="http://schemas.openxmlformats.org/officeDocument/2006/relationships/slideLayout" Target="../slideLayouts/slideLayout25.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68" r:id="rId1"/>
    <p:sldLayoutId id="2147483669" r:id="rId2"/>
    <p:sldLayoutId id="2147483670" r:id="rId3"/>
    <p:sldLayoutId id="2147483671" r:id="rId4"/>
    <p:sldLayoutId id="2147483672" r:id="rId5"/>
    <p:sldLayoutId id="2147483673" r:id="rId6"/>
    <p:sldLayoutId id="2147483674" r:id="rId7"/>
    <p:sldLayoutId id="2147483675" r:id="rId8"/>
  </p:sldLayoutIdLst>
  <mc:AlternateContent xmlns:mc="http://schemas.openxmlformats.org/markup-compatibility/2006" xmlns:p14="http://schemas.microsoft.com/office/powerpoint/2010/main">
    <mc:Choice Requires="p14">
      <p:transition spd="slow" p14:dur="2000" advTm="3000"/>
    </mc:Choice>
    <mc:Fallback xmlns="">
      <p:transition spd="slow" advTm="3000"/>
    </mc:Fallback>
  </mc:AlternateContent>
  <p:txStyles>
    <p:titleStyle>
      <a:lvl1pPr algn="l" defTabSz="914126" rtl="0" eaLnBrk="1" latinLnBrk="0" hangingPunct="1">
        <a:lnSpc>
          <a:spcPct val="90000"/>
        </a:lnSpc>
        <a:spcBef>
          <a:spcPct val="0"/>
        </a:spcBef>
        <a:buNone/>
        <a:defRPr sz="4399" kern="1200">
          <a:solidFill>
            <a:schemeClr val="tx1"/>
          </a:solidFill>
          <a:latin typeface="+mj-lt"/>
          <a:ea typeface="+mj-ea"/>
          <a:cs typeface="+mj-cs"/>
        </a:defRPr>
      </a:lvl1pPr>
    </p:titleStyle>
    <p:bodyStyle>
      <a:lvl1pPr marL="228531" indent="-228531" algn="l" defTabSz="914126" rtl="0" eaLnBrk="1" latinLnBrk="0" hangingPunct="1">
        <a:lnSpc>
          <a:spcPct val="90000"/>
        </a:lnSpc>
        <a:spcBef>
          <a:spcPts val="1000"/>
        </a:spcBef>
        <a:buFont typeface="Arial" panose="020B0604020202020204" pitchFamily="34" charset="0"/>
        <a:buChar char="•"/>
        <a:defRPr sz="2799" kern="1200">
          <a:solidFill>
            <a:schemeClr val="tx1"/>
          </a:solidFill>
          <a:latin typeface="+mn-lt"/>
          <a:ea typeface="+mn-ea"/>
          <a:cs typeface="+mn-cs"/>
        </a:defRPr>
      </a:lvl1pPr>
      <a:lvl2pPr marL="685594" indent="-228531" algn="l" defTabSz="914126" rtl="0" eaLnBrk="1" latinLnBrk="0" hangingPunct="1">
        <a:lnSpc>
          <a:spcPct val="90000"/>
        </a:lnSpc>
        <a:spcBef>
          <a:spcPts val="500"/>
        </a:spcBef>
        <a:buFont typeface="Arial" panose="020B0604020202020204" pitchFamily="34" charset="0"/>
        <a:buChar char="•"/>
        <a:defRPr sz="2399" kern="1200">
          <a:solidFill>
            <a:schemeClr val="tx1"/>
          </a:solidFill>
          <a:latin typeface="+mn-lt"/>
          <a:ea typeface="+mn-ea"/>
          <a:cs typeface="+mn-cs"/>
        </a:defRPr>
      </a:lvl2pPr>
      <a:lvl3pPr marL="1142657" indent="-228531" algn="l" defTabSz="914126" rtl="0" eaLnBrk="1" latinLnBrk="0" hangingPunct="1">
        <a:lnSpc>
          <a:spcPct val="90000"/>
        </a:lnSpc>
        <a:spcBef>
          <a:spcPts val="500"/>
        </a:spcBef>
        <a:buFont typeface="Arial" panose="020B0604020202020204" pitchFamily="34" charset="0"/>
        <a:buChar char="•"/>
        <a:defRPr sz="1999" kern="1200">
          <a:solidFill>
            <a:schemeClr val="tx1"/>
          </a:solidFill>
          <a:latin typeface="+mn-lt"/>
          <a:ea typeface="+mn-ea"/>
          <a:cs typeface="+mn-cs"/>
        </a:defRPr>
      </a:lvl3pPr>
      <a:lvl4pPr marL="1599720" indent="-228531" algn="l" defTabSz="914126" rtl="0" eaLnBrk="1" latinLnBrk="0" hangingPunct="1">
        <a:lnSpc>
          <a:spcPct val="90000"/>
        </a:lnSpc>
        <a:spcBef>
          <a:spcPts val="500"/>
        </a:spcBef>
        <a:buFont typeface="Arial" panose="020B0604020202020204" pitchFamily="34" charset="0"/>
        <a:buChar char="•"/>
        <a:defRPr sz="1799" kern="1200">
          <a:solidFill>
            <a:schemeClr val="tx1"/>
          </a:solidFill>
          <a:latin typeface="+mn-lt"/>
          <a:ea typeface="+mn-ea"/>
          <a:cs typeface="+mn-cs"/>
        </a:defRPr>
      </a:lvl4pPr>
      <a:lvl5pPr marL="2056783" indent="-228531" algn="l" defTabSz="914126" rtl="0" eaLnBrk="1" latinLnBrk="0" hangingPunct="1">
        <a:lnSpc>
          <a:spcPct val="90000"/>
        </a:lnSpc>
        <a:spcBef>
          <a:spcPts val="500"/>
        </a:spcBef>
        <a:buFont typeface="Arial" panose="020B0604020202020204" pitchFamily="34" charset="0"/>
        <a:buChar char="•"/>
        <a:defRPr sz="1799" kern="1200">
          <a:solidFill>
            <a:schemeClr val="tx1"/>
          </a:solidFill>
          <a:latin typeface="+mn-lt"/>
          <a:ea typeface="+mn-ea"/>
          <a:cs typeface="+mn-cs"/>
        </a:defRPr>
      </a:lvl5pPr>
      <a:lvl6pPr marL="2513846" indent="-228531" algn="l" defTabSz="914126" rtl="0" eaLnBrk="1" latinLnBrk="0" hangingPunct="1">
        <a:lnSpc>
          <a:spcPct val="90000"/>
        </a:lnSpc>
        <a:spcBef>
          <a:spcPts val="500"/>
        </a:spcBef>
        <a:buFont typeface="Arial" panose="020B0604020202020204" pitchFamily="34" charset="0"/>
        <a:buChar char="•"/>
        <a:defRPr sz="1799" kern="1200">
          <a:solidFill>
            <a:schemeClr val="tx1"/>
          </a:solidFill>
          <a:latin typeface="+mn-lt"/>
          <a:ea typeface="+mn-ea"/>
          <a:cs typeface="+mn-cs"/>
        </a:defRPr>
      </a:lvl6pPr>
      <a:lvl7pPr marL="2970908" indent="-228531" algn="l" defTabSz="914126" rtl="0" eaLnBrk="1" latinLnBrk="0" hangingPunct="1">
        <a:lnSpc>
          <a:spcPct val="90000"/>
        </a:lnSpc>
        <a:spcBef>
          <a:spcPts val="500"/>
        </a:spcBef>
        <a:buFont typeface="Arial" panose="020B0604020202020204" pitchFamily="34" charset="0"/>
        <a:buChar char="•"/>
        <a:defRPr sz="1799" kern="1200">
          <a:solidFill>
            <a:schemeClr val="tx1"/>
          </a:solidFill>
          <a:latin typeface="+mn-lt"/>
          <a:ea typeface="+mn-ea"/>
          <a:cs typeface="+mn-cs"/>
        </a:defRPr>
      </a:lvl7pPr>
      <a:lvl8pPr marL="3427971" indent="-228531" algn="l" defTabSz="914126" rtl="0" eaLnBrk="1" latinLnBrk="0" hangingPunct="1">
        <a:lnSpc>
          <a:spcPct val="90000"/>
        </a:lnSpc>
        <a:spcBef>
          <a:spcPts val="500"/>
        </a:spcBef>
        <a:buFont typeface="Arial" panose="020B0604020202020204" pitchFamily="34" charset="0"/>
        <a:buChar char="•"/>
        <a:defRPr sz="1799" kern="1200">
          <a:solidFill>
            <a:schemeClr val="tx1"/>
          </a:solidFill>
          <a:latin typeface="+mn-lt"/>
          <a:ea typeface="+mn-ea"/>
          <a:cs typeface="+mn-cs"/>
        </a:defRPr>
      </a:lvl8pPr>
      <a:lvl9pPr marL="3885034" indent="-228531" algn="l" defTabSz="914126" rtl="0" eaLnBrk="1" latinLnBrk="0" hangingPunct="1">
        <a:lnSpc>
          <a:spcPct val="90000"/>
        </a:lnSpc>
        <a:spcBef>
          <a:spcPts val="500"/>
        </a:spcBef>
        <a:buFont typeface="Arial" panose="020B0604020202020204" pitchFamily="34" charset="0"/>
        <a:buChar char="•"/>
        <a:defRPr sz="1799" kern="1200">
          <a:solidFill>
            <a:schemeClr val="tx1"/>
          </a:solidFill>
          <a:latin typeface="+mn-lt"/>
          <a:ea typeface="+mn-ea"/>
          <a:cs typeface="+mn-cs"/>
        </a:defRPr>
      </a:lvl9pPr>
    </p:bodyStyle>
    <p:otherStyle>
      <a:defPPr>
        <a:defRPr lang="zh-CN"/>
      </a:defPPr>
      <a:lvl1pPr marL="0" algn="l" defTabSz="914126" rtl="0" eaLnBrk="1" latinLnBrk="0" hangingPunct="1">
        <a:defRPr sz="1799" kern="1200">
          <a:solidFill>
            <a:schemeClr val="tx1"/>
          </a:solidFill>
          <a:latin typeface="+mn-lt"/>
          <a:ea typeface="+mn-ea"/>
          <a:cs typeface="+mn-cs"/>
        </a:defRPr>
      </a:lvl1pPr>
      <a:lvl2pPr marL="457063" algn="l" defTabSz="914126" rtl="0" eaLnBrk="1" latinLnBrk="0" hangingPunct="1">
        <a:defRPr sz="1799" kern="1200">
          <a:solidFill>
            <a:schemeClr val="tx1"/>
          </a:solidFill>
          <a:latin typeface="+mn-lt"/>
          <a:ea typeface="+mn-ea"/>
          <a:cs typeface="+mn-cs"/>
        </a:defRPr>
      </a:lvl2pPr>
      <a:lvl3pPr marL="914126" algn="l" defTabSz="914126" rtl="0" eaLnBrk="1" latinLnBrk="0" hangingPunct="1">
        <a:defRPr sz="1799" kern="1200">
          <a:solidFill>
            <a:schemeClr val="tx1"/>
          </a:solidFill>
          <a:latin typeface="+mn-lt"/>
          <a:ea typeface="+mn-ea"/>
          <a:cs typeface="+mn-cs"/>
        </a:defRPr>
      </a:lvl3pPr>
      <a:lvl4pPr marL="1371189" algn="l" defTabSz="914126" rtl="0" eaLnBrk="1" latinLnBrk="0" hangingPunct="1">
        <a:defRPr sz="1799" kern="1200">
          <a:solidFill>
            <a:schemeClr val="tx1"/>
          </a:solidFill>
          <a:latin typeface="+mn-lt"/>
          <a:ea typeface="+mn-ea"/>
          <a:cs typeface="+mn-cs"/>
        </a:defRPr>
      </a:lvl4pPr>
      <a:lvl5pPr marL="1828251" algn="l" defTabSz="914126" rtl="0" eaLnBrk="1" latinLnBrk="0" hangingPunct="1">
        <a:defRPr sz="1799" kern="1200">
          <a:solidFill>
            <a:schemeClr val="tx1"/>
          </a:solidFill>
          <a:latin typeface="+mn-lt"/>
          <a:ea typeface="+mn-ea"/>
          <a:cs typeface="+mn-cs"/>
        </a:defRPr>
      </a:lvl5pPr>
      <a:lvl6pPr marL="2285314" algn="l" defTabSz="914126" rtl="0" eaLnBrk="1" latinLnBrk="0" hangingPunct="1">
        <a:defRPr sz="1799" kern="1200">
          <a:solidFill>
            <a:schemeClr val="tx1"/>
          </a:solidFill>
          <a:latin typeface="+mn-lt"/>
          <a:ea typeface="+mn-ea"/>
          <a:cs typeface="+mn-cs"/>
        </a:defRPr>
      </a:lvl6pPr>
      <a:lvl7pPr marL="2742377" algn="l" defTabSz="914126" rtl="0" eaLnBrk="1" latinLnBrk="0" hangingPunct="1">
        <a:defRPr sz="1799" kern="1200">
          <a:solidFill>
            <a:schemeClr val="tx1"/>
          </a:solidFill>
          <a:latin typeface="+mn-lt"/>
          <a:ea typeface="+mn-ea"/>
          <a:cs typeface="+mn-cs"/>
        </a:defRPr>
      </a:lvl7pPr>
      <a:lvl8pPr marL="3199440" algn="l" defTabSz="914126" rtl="0" eaLnBrk="1" latinLnBrk="0" hangingPunct="1">
        <a:defRPr sz="1799" kern="1200">
          <a:solidFill>
            <a:schemeClr val="tx1"/>
          </a:solidFill>
          <a:latin typeface="+mn-lt"/>
          <a:ea typeface="+mn-ea"/>
          <a:cs typeface="+mn-cs"/>
        </a:defRPr>
      </a:lvl8pPr>
      <a:lvl9pPr marL="3656503" algn="l" defTabSz="914126" rtl="0" eaLnBrk="1" latinLnBrk="0" hangingPunct="1">
        <a:defRPr sz="1799"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702" r:id="rId1"/>
    <p:sldLayoutId id="2147483703" r:id="rId2"/>
    <p:sldLayoutId id="2147483704" r:id="rId3"/>
    <p:sldLayoutId id="2147483705" r:id="rId4"/>
    <p:sldLayoutId id="2147483706" r:id="rId5"/>
    <p:sldLayoutId id="2147483707" r:id="rId6"/>
    <p:sldLayoutId id="2147483708" r:id="rId7"/>
    <p:sldLayoutId id="2147483709" r:id="rId8"/>
  </p:sldLayoutIdLst>
  <mc:AlternateContent xmlns:mc="http://schemas.openxmlformats.org/markup-compatibility/2006" xmlns:p14="http://schemas.microsoft.com/office/powerpoint/2010/main">
    <mc:Choice Requires="p14">
      <p:transition spd="slow" p14:dur="2000" advTm="3000"/>
    </mc:Choice>
    <mc:Fallback xmlns="">
      <p:transition spd="slow" advTm="3000"/>
    </mc:Fallback>
  </mc:AlternateContent>
  <p:txStyles>
    <p:titleStyle>
      <a:lvl1pPr algn="l" defTabSz="914126" rtl="0" eaLnBrk="1" latinLnBrk="0" hangingPunct="1">
        <a:lnSpc>
          <a:spcPct val="90000"/>
        </a:lnSpc>
        <a:spcBef>
          <a:spcPct val="0"/>
        </a:spcBef>
        <a:buNone/>
        <a:defRPr sz="4399" kern="1200">
          <a:solidFill>
            <a:schemeClr val="tx1"/>
          </a:solidFill>
          <a:latin typeface="+mj-lt"/>
          <a:ea typeface="+mj-ea"/>
          <a:cs typeface="+mj-cs"/>
        </a:defRPr>
      </a:lvl1pPr>
    </p:titleStyle>
    <p:bodyStyle>
      <a:lvl1pPr marL="228531" indent="-228531" algn="l" defTabSz="914126" rtl="0" eaLnBrk="1" latinLnBrk="0" hangingPunct="1">
        <a:lnSpc>
          <a:spcPct val="90000"/>
        </a:lnSpc>
        <a:spcBef>
          <a:spcPts val="1000"/>
        </a:spcBef>
        <a:buFont typeface="Arial" panose="020B0604020202020204" pitchFamily="34" charset="0"/>
        <a:buChar char="•"/>
        <a:defRPr sz="2799" kern="1200">
          <a:solidFill>
            <a:schemeClr val="tx1"/>
          </a:solidFill>
          <a:latin typeface="+mn-lt"/>
          <a:ea typeface="+mn-ea"/>
          <a:cs typeface="+mn-cs"/>
        </a:defRPr>
      </a:lvl1pPr>
      <a:lvl2pPr marL="685594" indent="-228531" algn="l" defTabSz="914126" rtl="0" eaLnBrk="1" latinLnBrk="0" hangingPunct="1">
        <a:lnSpc>
          <a:spcPct val="90000"/>
        </a:lnSpc>
        <a:spcBef>
          <a:spcPts val="500"/>
        </a:spcBef>
        <a:buFont typeface="Arial" panose="020B0604020202020204" pitchFamily="34" charset="0"/>
        <a:buChar char="•"/>
        <a:defRPr sz="2399" kern="1200">
          <a:solidFill>
            <a:schemeClr val="tx1"/>
          </a:solidFill>
          <a:latin typeface="+mn-lt"/>
          <a:ea typeface="+mn-ea"/>
          <a:cs typeface="+mn-cs"/>
        </a:defRPr>
      </a:lvl2pPr>
      <a:lvl3pPr marL="1142657" indent="-228531" algn="l" defTabSz="914126" rtl="0" eaLnBrk="1" latinLnBrk="0" hangingPunct="1">
        <a:lnSpc>
          <a:spcPct val="90000"/>
        </a:lnSpc>
        <a:spcBef>
          <a:spcPts val="500"/>
        </a:spcBef>
        <a:buFont typeface="Arial" panose="020B0604020202020204" pitchFamily="34" charset="0"/>
        <a:buChar char="•"/>
        <a:defRPr sz="1999" kern="1200">
          <a:solidFill>
            <a:schemeClr val="tx1"/>
          </a:solidFill>
          <a:latin typeface="+mn-lt"/>
          <a:ea typeface="+mn-ea"/>
          <a:cs typeface="+mn-cs"/>
        </a:defRPr>
      </a:lvl3pPr>
      <a:lvl4pPr marL="1599720" indent="-228531" algn="l" defTabSz="914126" rtl="0" eaLnBrk="1" latinLnBrk="0" hangingPunct="1">
        <a:lnSpc>
          <a:spcPct val="90000"/>
        </a:lnSpc>
        <a:spcBef>
          <a:spcPts val="500"/>
        </a:spcBef>
        <a:buFont typeface="Arial" panose="020B0604020202020204" pitchFamily="34" charset="0"/>
        <a:buChar char="•"/>
        <a:defRPr sz="1799" kern="1200">
          <a:solidFill>
            <a:schemeClr val="tx1"/>
          </a:solidFill>
          <a:latin typeface="+mn-lt"/>
          <a:ea typeface="+mn-ea"/>
          <a:cs typeface="+mn-cs"/>
        </a:defRPr>
      </a:lvl4pPr>
      <a:lvl5pPr marL="2056783" indent="-228531" algn="l" defTabSz="914126" rtl="0" eaLnBrk="1" latinLnBrk="0" hangingPunct="1">
        <a:lnSpc>
          <a:spcPct val="90000"/>
        </a:lnSpc>
        <a:spcBef>
          <a:spcPts val="500"/>
        </a:spcBef>
        <a:buFont typeface="Arial" panose="020B0604020202020204" pitchFamily="34" charset="0"/>
        <a:buChar char="•"/>
        <a:defRPr sz="1799" kern="1200">
          <a:solidFill>
            <a:schemeClr val="tx1"/>
          </a:solidFill>
          <a:latin typeface="+mn-lt"/>
          <a:ea typeface="+mn-ea"/>
          <a:cs typeface="+mn-cs"/>
        </a:defRPr>
      </a:lvl5pPr>
      <a:lvl6pPr marL="2513846" indent="-228531" algn="l" defTabSz="914126" rtl="0" eaLnBrk="1" latinLnBrk="0" hangingPunct="1">
        <a:lnSpc>
          <a:spcPct val="90000"/>
        </a:lnSpc>
        <a:spcBef>
          <a:spcPts val="500"/>
        </a:spcBef>
        <a:buFont typeface="Arial" panose="020B0604020202020204" pitchFamily="34" charset="0"/>
        <a:buChar char="•"/>
        <a:defRPr sz="1799" kern="1200">
          <a:solidFill>
            <a:schemeClr val="tx1"/>
          </a:solidFill>
          <a:latin typeface="+mn-lt"/>
          <a:ea typeface="+mn-ea"/>
          <a:cs typeface="+mn-cs"/>
        </a:defRPr>
      </a:lvl6pPr>
      <a:lvl7pPr marL="2970908" indent="-228531" algn="l" defTabSz="914126" rtl="0" eaLnBrk="1" latinLnBrk="0" hangingPunct="1">
        <a:lnSpc>
          <a:spcPct val="90000"/>
        </a:lnSpc>
        <a:spcBef>
          <a:spcPts val="500"/>
        </a:spcBef>
        <a:buFont typeface="Arial" panose="020B0604020202020204" pitchFamily="34" charset="0"/>
        <a:buChar char="•"/>
        <a:defRPr sz="1799" kern="1200">
          <a:solidFill>
            <a:schemeClr val="tx1"/>
          </a:solidFill>
          <a:latin typeface="+mn-lt"/>
          <a:ea typeface="+mn-ea"/>
          <a:cs typeface="+mn-cs"/>
        </a:defRPr>
      </a:lvl7pPr>
      <a:lvl8pPr marL="3427971" indent="-228531" algn="l" defTabSz="914126" rtl="0" eaLnBrk="1" latinLnBrk="0" hangingPunct="1">
        <a:lnSpc>
          <a:spcPct val="90000"/>
        </a:lnSpc>
        <a:spcBef>
          <a:spcPts val="500"/>
        </a:spcBef>
        <a:buFont typeface="Arial" panose="020B0604020202020204" pitchFamily="34" charset="0"/>
        <a:buChar char="•"/>
        <a:defRPr sz="1799" kern="1200">
          <a:solidFill>
            <a:schemeClr val="tx1"/>
          </a:solidFill>
          <a:latin typeface="+mn-lt"/>
          <a:ea typeface="+mn-ea"/>
          <a:cs typeface="+mn-cs"/>
        </a:defRPr>
      </a:lvl8pPr>
      <a:lvl9pPr marL="3885034" indent="-228531" algn="l" defTabSz="914126" rtl="0" eaLnBrk="1" latinLnBrk="0" hangingPunct="1">
        <a:lnSpc>
          <a:spcPct val="90000"/>
        </a:lnSpc>
        <a:spcBef>
          <a:spcPts val="500"/>
        </a:spcBef>
        <a:buFont typeface="Arial" panose="020B0604020202020204" pitchFamily="34" charset="0"/>
        <a:buChar char="•"/>
        <a:defRPr sz="1799" kern="1200">
          <a:solidFill>
            <a:schemeClr val="tx1"/>
          </a:solidFill>
          <a:latin typeface="+mn-lt"/>
          <a:ea typeface="+mn-ea"/>
          <a:cs typeface="+mn-cs"/>
        </a:defRPr>
      </a:lvl9pPr>
    </p:bodyStyle>
    <p:otherStyle>
      <a:defPPr>
        <a:defRPr lang="zh-CN"/>
      </a:defPPr>
      <a:lvl1pPr marL="0" algn="l" defTabSz="914126" rtl="0" eaLnBrk="1" latinLnBrk="0" hangingPunct="1">
        <a:defRPr sz="1799" kern="1200">
          <a:solidFill>
            <a:schemeClr val="tx1"/>
          </a:solidFill>
          <a:latin typeface="+mn-lt"/>
          <a:ea typeface="+mn-ea"/>
          <a:cs typeface="+mn-cs"/>
        </a:defRPr>
      </a:lvl1pPr>
      <a:lvl2pPr marL="457063" algn="l" defTabSz="914126" rtl="0" eaLnBrk="1" latinLnBrk="0" hangingPunct="1">
        <a:defRPr sz="1799" kern="1200">
          <a:solidFill>
            <a:schemeClr val="tx1"/>
          </a:solidFill>
          <a:latin typeface="+mn-lt"/>
          <a:ea typeface="+mn-ea"/>
          <a:cs typeface="+mn-cs"/>
        </a:defRPr>
      </a:lvl2pPr>
      <a:lvl3pPr marL="914126" algn="l" defTabSz="914126" rtl="0" eaLnBrk="1" latinLnBrk="0" hangingPunct="1">
        <a:defRPr sz="1799" kern="1200">
          <a:solidFill>
            <a:schemeClr val="tx1"/>
          </a:solidFill>
          <a:latin typeface="+mn-lt"/>
          <a:ea typeface="+mn-ea"/>
          <a:cs typeface="+mn-cs"/>
        </a:defRPr>
      </a:lvl3pPr>
      <a:lvl4pPr marL="1371189" algn="l" defTabSz="914126" rtl="0" eaLnBrk="1" latinLnBrk="0" hangingPunct="1">
        <a:defRPr sz="1799" kern="1200">
          <a:solidFill>
            <a:schemeClr val="tx1"/>
          </a:solidFill>
          <a:latin typeface="+mn-lt"/>
          <a:ea typeface="+mn-ea"/>
          <a:cs typeface="+mn-cs"/>
        </a:defRPr>
      </a:lvl4pPr>
      <a:lvl5pPr marL="1828251" algn="l" defTabSz="914126" rtl="0" eaLnBrk="1" latinLnBrk="0" hangingPunct="1">
        <a:defRPr sz="1799" kern="1200">
          <a:solidFill>
            <a:schemeClr val="tx1"/>
          </a:solidFill>
          <a:latin typeface="+mn-lt"/>
          <a:ea typeface="+mn-ea"/>
          <a:cs typeface="+mn-cs"/>
        </a:defRPr>
      </a:lvl5pPr>
      <a:lvl6pPr marL="2285314" algn="l" defTabSz="914126" rtl="0" eaLnBrk="1" latinLnBrk="0" hangingPunct="1">
        <a:defRPr sz="1799" kern="1200">
          <a:solidFill>
            <a:schemeClr val="tx1"/>
          </a:solidFill>
          <a:latin typeface="+mn-lt"/>
          <a:ea typeface="+mn-ea"/>
          <a:cs typeface="+mn-cs"/>
        </a:defRPr>
      </a:lvl6pPr>
      <a:lvl7pPr marL="2742377" algn="l" defTabSz="914126" rtl="0" eaLnBrk="1" latinLnBrk="0" hangingPunct="1">
        <a:defRPr sz="1799" kern="1200">
          <a:solidFill>
            <a:schemeClr val="tx1"/>
          </a:solidFill>
          <a:latin typeface="+mn-lt"/>
          <a:ea typeface="+mn-ea"/>
          <a:cs typeface="+mn-cs"/>
        </a:defRPr>
      </a:lvl7pPr>
      <a:lvl8pPr marL="3199440" algn="l" defTabSz="914126" rtl="0" eaLnBrk="1" latinLnBrk="0" hangingPunct="1">
        <a:defRPr sz="1799" kern="1200">
          <a:solidFill>
            <a:schemeClr val="tx1"/>
          </a:solidFill>
          <a:latin typeface="+mn-lt"/>
          <a:ea typeface="+mn-ea"/>
          <a:cs typeface="+mn-cs"/>
        </a:defRPr>
      </a:lvl8pPr>
      <a:lvl9pPr marL="3656503" algn="l" defTabSz="914126" rtl="0" eaLnBrk="1" latinLnBrk="0" hangingPunct="1">
        <a:defRPr sz="1799"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7982" y="365126"/>
            <a:ext cx="10512862" cy="1325563"/>
          </a:xfrm>
          <a:prstGeom prst="rect">
            <a:avLst/>
          </a:prstGeom>
        </p:spPr>
        <p:txBody>
          <a:bodyPr vert="horz" lIns="91440" tIns="45720" rIns="91440" bIns="45720" rtlCol="0" anchor="ctr">
            <a:normAutofit/>
          </a:bodyPr>
          <a:lstStyle/>
          <a:p>
            <a:r>
              <a:rPr lang="zh-CN" altLang="en-US"/>
              <a:t>单击此处编辑母版标题样式</a:t>
            </a:r>
            <a:endParaRPr lang="en-US" dirty="0"/>
          </a:p>
        </p:txBody>
      </p:sp>
      <p:sp>
        <p:nvSpPr>
          <p:cNvPr id="3" name="Text Placeholder 2"/>
          <p:cNvSpPr>
            <a:spLocks noGrp="1"/>
          </p:cNvSpPr>
          <p:nvPr>
            <p:ph type="body" idx="1"/>
          </p:nvPr>
        </p:nvSpPr>
        <p:spPr>
          <a:xfrm>
            <a:off x="837982" y="1825625"/>
            <a:ext cx="10512862" cy="4351338"/>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Date Placeholder 3"/>
          <p:cNvSpPr>
            <a:spLocks noGrp="1"/>
          </p:cNvSpPr>
          <p:nvPr>
            <p:ph type="dt" sz="half" idx="2"/>
          </p:nvPr>
        </p:nvSpPr>
        <p:spPr>
          <a:xfrm>
            <a:off x="837982" y="6356351"/>
            <a:ext cx="2742486"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FC304BD-32ED-4569-95E0-79139CDFBD25}" type="datetimeFigureOut">
              <a:rPr lang="zh-CN" altLang="en-US" smtClean="0"/>
              <a:t>2022/5/18</a:t>
            </a:fld>
            <a:endParaRPr lang="zh-CN" altLang="en-US"/>
          </a:p>
        </p:txBody>
      </p:sp>
      <p:sp>
        <p:nvSpPr>
          <p:cNvPr id="5" name="Footer Placeholder 4"/>
          <p:cNvSpPr>
            <a:spLocks noGrp="1"/>
          </p:cNvSpPr>
          <p:nvPr>
            <p:ph type="ftr" sz="quarter" idx="3"/>
          </p:nvPr>
        </p:nvSpPr>
        <p:spPr>
          <a:xfrm>
            <a:off x="4037549" y="6356351"/>
            <a:ext cx="4113728"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Slide Number Placeholder 5"/>
          <p:cNvSpPr>
            <a:spLocks noGrp="1"/>
          </p:cNvSpPr>
          <p:nvPr>
            <p:ph type="sldNum" sz="quarter" idx="4"/>
          </p:nvPr>
        </p:nvSpPr>
        <p:spPr>
          <a:xfrm>
            <a:off x="8608357" y="6356351"/>
            <a:ext cx="2742486"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27FEBCE-7B8C-4726-BE9D-7E547D7921B7}" type="slidenum">
              <a:rPr lang="zh-CN" altLang="en-US" smtClean="0"/>
              <a:t>‹#›</a:t>
            </a:fld>
            <a:endParaRPr lang="zh-CN" altLang="en-US"/>
          </a:p>
        </p:txBody>
      </p:sp>
    </p:spTree>
    <p:extLst>
      <p:ext uri="{BB962C8B-B14F-4D97-AF65-F5344CB8AC3E}">
        <p14:creationId xmlns:p14="http://schemas.microsoft.com/office/powerpoint/2010/main" val="3168291855"/>
      </p:ext>
    </p:extLst>
  </p:cSld>
  <p:clrMap bg1="lt1" tx1="dk1" bg2="lt2" tx2="dk2" accent1="accent1" accent2="accent2" accent3="accent3" accent4="accent4" accent5="accent5" accent6="accent6" hlink="hlink" folHlink="folHlink"/>
  <p:sldLayoutIdLst>
    <p:sldLayoutId id="2147483711" r:id="rId1"/>
    <p:sldLayoutId id="2147483712" r:id="rId2"/>
    <p:sldLayoutId id="2147483713" r:id="rId3"/>
    <p:sldLayoutId id="2147483714" r:id="rId4"/>
    <p:sldLayoutId id="2147483715" r:id="rId5"/>
    <p:sldLayoutId id="2147483716" r:id="rId6"/>
    <p:sldLayoutId id="2147483717" r:id="rId7"/>
    <p:sldLayoutId id="2147483718" r:id="rId8"/>
    <p:sldLayoutId id="2147483719" r:id="rId9"/>
    <p:sldLayoutId id="2147483720" r:id="rId10"/>
    <p:sldLayoutId id="2147483721" r:id="rId11"/>
  </p:sldLayoutIdLst>
  <mc:AlternateContent xmlns:mc="http://schemas.openxmlformats.org/markup-compatibility/2006" xmlns:p14="http://schemas.microsoft.com/office/powerpoint/2010/main">
    <mc:Choice Requires="p14">
      <p:transition spd="slow" p14:dur="2000" advTm="3000"/>
    </mc:Choice>
    <mc:Fallback xmlns="">
      <p:transition spd="slow" advTm="3000"/>
    </mc:Fallback>
  </mc:AlternateContent>
  <p:txStyles>
    <p:titleStyle>
      <a:lvl1pPr algn="l" defTabSz="914126" rtl="0" eaLnBrk="1" latinLnBrk="0" hangingPunct="1">
        <a:lnSpc>
          <a:spcPct val="90000"/>
        </a:lnSpc>
        <a:spcBef>
          <a:spcPct val="0"/>
        </a:spcBef>
        <a:buNone/>
        <a:defRPr sz="4399" kern="1200">
          <a:solidFill>
            <a:schemeClr val="tx1"/>
          </a:solidFill>
          <a:latin typeface="+mj-lt"/>
          <a:ea typeface="+mj-ea"/>
          <a:cs typeface="+mj-cs"/>
        </a:defRPr>
      </a:lvl1pPr>
    </p:titleStyle>
    <p:bodyStyle>
      <a:lvl1pPr marL="228531" indent="-228531" algn="l" defTabSz="914126" rtl="0" eaLnBrk="1" latinLnBrk="0" hangingPunct="1">
        <a:lnSpc>
          <a:spcPct val="90000"/>
        </a:lnSpc>
        <a:spcBef>
          <a:spcPts val="1000"/>
        </a:spcBef>
        <a:buFont typeface="Arial" panose="020B0604020202020204" pitchFamily="34" charset="0"/>
        <a:buChar char="•"/>
        <a:defRPr sz="2799" kern="1200">
          <a:solidFill>
            <a:schemeClr val="tx1"/>
          </a:solidFill>
          <a:latin typeface="+mn-lt"/>
          <a:ea typeface="+mn-ea"/>
          <a:cs typeface="+mn-cs"/>
        </a:defRPr>
      </a:lvl1pPr>
      <a:lvl2pPr marL="685594" indent="-228531" algn="l" defTabSz="914126" rtl="0" eaLnBrk="1" latinLnBrk="0" hangingPunct="1">
        <a:lnSpc>
          <a:spcPct val="90000"/>
        </a:lnSpc>
        <a:spcBef>
          <a:spcPts val="500"/>
        </a:spcBef>
        <a:buFont typeface="Arial" panose="020B0604020202020204" pitchFamily="34" charset="0"/>
        <a:buChar char="•"/>
        <a:defRPr sz="2399" kern="1200">
          <a:solidFill>
            <a:schemeClr val="tx1"/>
          </a:solidFill>
          <a:latin typeface="+mn-lt"/>
          <a:ea typeface="+mn-ea"/>
          <a:cs typeface="+mn-cs"/>
        </a:defRPr>
      </a:lvl2pPr>
      <a:lvl3pPr marL="1142657" indent="-228531" algn="l" defTabSz="914126" rtl="0" eaLnBrk="1" latinLnBrk="0" hangingPunct="1">
        <a:lnSpc>
          <a:spcPct val="90000"/>
        </a:lnSpc>
        <a:spcBef>
          <a:spcPts val="500"/>
        </a:spcBef>
        <a:buFont typeface="Arial" panose="020B0604020202020204" pitchFamily="34" charset="0"/>
        <a:buChar char="•"/>
        <a:defRPr sz="1999" kern="1200">
          <a:solidFill>
            <a:schemeClr val="tx1"/>
          </a:solidFill>
          <a:latin typeface="+mn-lt"/>
          <a:ea typeface="+mn-ea"/>
          <a:cs typeface="+mn-cs"/>
        </a:defRPr>
      </a:lvl3pPr>
      <a:lvl4pPr marL="1599720" indent="-228531" algn="l" defTabSz="914126" rtl="0" eaLnBrk="1" latinLnBrk="0" hangingPunct="1">
        <a:lnSpc>
          <a:spcPct val="90000"/>
        </a:lnSpc>
        <a:spcBef>
          <a:spcPts val="500"/>
        </a:spcBef>
        <a:buFont typeface="Arial" panose="020B0604020202020204" pitchFamily="34" charset="0"/>
        <a:buChar char="•"/>
        <a:defRPr sz="1799" kern="1200">
          <a:solidFill>
            <a:schemeClr val="tx1"/>
          </a:solidFill>
          <a:latin typeface="+mn-lt"/>
          <a:ea typeface="+mn-ea"/>
          <a:cs typeface="+mn-cs"/>
        </a:defRPr>
      </a:lvl4pPr>
      <a:lvl5pPr marL="2056783" indent="-228531" algn="l" defTabSz="914126" rtl="0" eaLnBrk="1" latinLnBrk="0" hangingPunct="1">
        <a:lnSpc>
          <a:spcPct val="90000"/>
        </a:lnSpc>
        <a:spcBef>
          <a:spcPts val="500"/>
        </a:spcBef>
        <a:buFont typeface="Arial" panose="020B0604020202020204" pitchFamily="34" charset="0"/>
        <a:buChar char="•"/>
        <a:defRPr sz="1799" kern="1200">
          <a:solidFill>
            <a:schemeClr val="tx1"/>
          </a:solidFill>
          <a:latin typeface="+mn-lt"/>
          <a:ea typeface="+mn-ea"/>
          <a:cs typeface="+mn-cs"/>
        </a:defRPr>
      </a:lvl5pPr>
      <a:lvl6pPr marL="2513846" indent="-228531" algn="l" defTabSz="914126" rtl="0" eaLnBrk="1" latinLnBrk="0" hangingPunct="1">
        <a:lnSpc>
          <a:spcPct val="90000"/>
        </a:lnSpc>
        <a:spcBef>
          <a:spcPts val="500"/>
        </a:spcBef>
        <a:buFont typeface="Arial" panose="020B0604020202020204" pitchFamily="34" charset="0"/>
        <a:buChar char="•"/>
        <a:defRPr sz="1799" kern="1200">
          <a:solidFill>
            <a:schemeClr val="tx1"/>
          </a:solidFill>
          <a:latin typeface="+mn-lt"/>
          <a:ea typeface="+mn-ea"/>
          <a:cs typeface="+mn-cs"/>
        </a:defRPr>
      </a:lvl6pPr>
      <a:lvl7pPr marL="2970908" indent="-228531" algn="l" defTabSz="914126" rtl="0" eaLnBrk="1" latinLnBrk="0" hangingPunct="1">
        <a:lnSpc>
          <a:spcPct val="90000"/>
        </a:lnSpc>
        <a:spcBef>
          <a:spcPts val="500"/>
        </a:spcBef>
        <a:buFont typeface="Arial" panose="020B0604020202020204" pitchFamily="34" charset="0"/>
        <a:buChar char="•"/>
        <a:defRPr sz="1799" kern="1200">
          <a:solidFill>
            <a:schemeClr val="tx1"/>
          </a:solidFill>
          <a:latin typeface="+mn-lt"/>
          <a:ea typeface="+mn-ea"/>
          <a:cs typeface="+mn-cs"/>
        </a:defRPr>
      </a:lvl7pPr>
      <a:lvl8pPr marL="3427971" indent="-228531" algn="l" defTabSz="914126" rtl="0" eaLnBrk="1" latinLnBrk="0" hangingPunct="1">
        <a:lnSpc>
          <a:spcPct val="90000"/>
        </a:lnSpc>
        <a:spcBef>
          <a:spcPts val="500"/>
        </a:spcBef>
        <a:buFont typeface="Arial" panose="020B0604020202020204" pitchFamily="34" charset="0"/>
        <a:buChar char="•"/>
        <a:defRPr sz="1799" kern="1200">
          <a:solidFill>
            <a:schemeClr val="tx1"/>
          </a:solidFill>
          <a:latin typeface="+mn-lt"/>
          <a:ea typeface="+mn-ea"/>
          <a:cs typeface="+mn-cs"/>
        </a:defRPr>
      </a:lvl8pPr>
      <a:lvl9pPr marL="3885034" indent="-228531" algn="l" defTabSz="914126" rtl="0" eaLnBrk="1" latinLnBrk="0" hangingPunct="1">
        <a:lnSpc>
          <a:spcPct val="90000"/>
        </a:lnSpc>
        <a:spcBef>
          <a:spcPts val="500"/>
        </a:spcBef>
        <a:buFont typeface="Arial" panose="020B0604020202020204" pitchFamily="34" charset="0"/>
        <a:buChar char="•"/>
        <a:defRPr sz="1799" kern="1200">
          <a:solidFill>
            <a:schemeClr val="tx1"/>
          </a:solidFill>
          <a:latin typeface="+mn-lt"/>
          <a:ea typeface="+mn-ea"/>
          <a:cs typeface="+mn-cs"/>
        </a:defRPr>
      </a:lvl9pPr>
    </p:bodyStyle>
    <p:otherStyle>
      <a:defPPr>
        <a:defRPr lang="en-US"/>
      </a:defPPr>
      <a:lvl1pPr marL="0" algn="l" defTabSz="914126" rtl="0" eaLnBrk="1" latinLnBrk="0" hangingPunct="1">
        <a:defRPr sz="1799" kern="1200">
          <a:solidFill>
            <a:schemeClr val="tx1"/>
          </a:solidFill>
          <a:latin typeface="+mn-lt"/>
          <a:ea typeface="+mn-ea"/>
          <a:cs typeface="+mn-cs"/>
        </a:defRPr>
      </a:lvl1pPr>
      <a:lvl2pPr marL="457063" algn="l" defTabSz="914126" rtl="0" eaLnBrk="1" latinLnBrk="0" hangingPunct="1">
        <a:defRPr sz="1799" kern="1200">
          <a:solidFill>
            <a:schemeClr val="tx1"/>
          </a:solidFill>
          <a:latin typeface="+mn-lt"/>
          <a:ea typeface="+mn-ea"/>
          <a:cs typeface="+mn-cs"/>
        </a:defRPr>
      </a:lvl2pPr>
      <a:lvl3pPr marL="914126" algn="l" defTabSz="914126" rtl="0" eaLnBrk="1" latinLnBrk="0" hangingPunct="1">
        <a:defRPr sz="1799" kern="1200">
          <a:solidFill>
            <a:schemeClr val="tx1"/>
          </a:solidFill>
          <a:latin typeface="+mn-lt"/>
          <a:ea typeface="+mn-ea"/>
          <a:cs typeface="+mn-cs"/>
        </a:defRPr>
      </a:lvl3pPr>
      <a:lvl4pPr marL="1371189" algn="l" defTabSz="914126" rtl="0" eaLnBrk="1" latinLnBrk="0" hangingPunct="1">
        <a:defRPr sz="1799" kern="1200">
          <a:solidFill>
            <a:schemeClr val="tx1"/>
          </a:solidFill>
          <a:latin typeface="+mn-lt"/>
          <a:ea typeface="+mn-ea"/>
          <a:cs typeface="+mn-cs"/>
        </a:defRPr>
      </a:lvl4pPr>
      <a:lvl5pPr marL="1828251" algn="l" defTabSz="914126" rtl="0" eaLnBrk="1" latinLnBrk="0" hangingPunct="1">
        <a:defRPr sz="1799" kern="1200">
          <a:solidFill>
            <a:schemeClr val="tx1"/>
          </a:solidFill>
          <a:latin typeface="+mn-lt"/>
          <a:ea typeface="+mn-ea"/>
          <a:cs typeface="+mn-cs"/>
        </a:defRPr>
      </a:lvl5pPr>
      <a:lvl6pPr marL="2285314" algn="l" defTabSz="914126" rtl="0" eaLnBrk="1" latinLnBrk="0" hangingPunct="1">
        <a:defRPr sz="1799" kern="1200">
          <a:solidFill>
            <a:schemeClr val="tx1"/>
          </a:solidFill>
          <a:latin typeface="+mn-lt"/>
          <a:ea typeface="+mn-ea"/>
          <a:cs typeface="+mn-cs"/>
        </a:defRPr>
      </a:lvl6pPr>
      <a:lvl7pPr marL="2742377" algn="l" defTabSz="914126" rtl="0" eaLnBrk="1" latinLnBrk="0" hangingPunct="1">
        <a:defRPr sz="1799" kern="1200">
          <a:solidFill>
            <a:schemeClr val="tx1"/>
          </a:solidFill>
          <a:latin typeface="+mn-lt"/>
          <a:ea typeface="+mn-ea"/>
          <a:cs typeface="+mn-cs"/>
        </a:defRPr>
      </a:lvl7pPr>
      <a:lvl8pPr marL="3199440" algn="l" defTabSz="914126" rtl="0" eaLnBrk="1" latinLnBrk="0" hangingPunct="1">
        <a:defRPr sz="1799" kern="1200">
          <a:solidFill>
            <a:schemeClr val="tx1"/>
          </a:solidFill>
          <a:latin typeface="+mn-lt"/>
          <a:ea typeface="+mn-ea"/>
          <a:cs typeface="+mn-cs"/>
        </a:defRPr>
      </a:lvl8pPr>
      <a:lvl9pPr marL="3656503" algn="l" defTabSz="914126" rtl="0" eaLnBrk="1" latinLnBrk="0" hangingPunct="1">
        <a:defRPr sz="1799"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8.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8.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8.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8.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8.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 name="平行四边形 33">
            <a:extLst>
              <a:ext uri="{FF2B5EF4-FFF2-40B4-BE49-F238E27FC236}">
                <a16:creationId xmlns:a16="http://schemas.microsoft.com/office/drawing/2014/main" id="{A50F544C-F5D9-5140-B827-495431104F37}"/>
              </a:ext>
            </a:extLst>
          </p:cNvPr>
          <p:cNvSpPr/>
          <p:nvPr/>
        </p:nvSpPr>
        <p:spPr>
          <a:xfrm>
            <a:off x="-1727490" y="221162"/>
            <a:ext cx="6772289" cy="930128"/>
          </a:xfrm>
          <a:prstGeom prst="parallelogram">
            <a:avLst>
              <a:gd name="adj" fmla="val 100148"/>
            </a:avLst>
          </a:prstGeom>
          <a:solidFill>
            <a:srgbClr val="E4EEE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latin typeface="Arial" panose="020B0604020202020204" pitchFamily="34" charset="0"/>
              <a:ea typeface="思源黑体 CN Regular" panose="020B0500000000000000" pitchFamily="34" charset="-122"/>
              <a:cs typeface="+mn-ea"/>
              <a:sym typeface="Arial" panose="020B0604020202020204" pitchFamily="34" charset="0"/>
            </a:endParaRPr>
          </a:p>
        </p:txBody>
      </p:sp>
      <p:grpSp>
        <p:nvGrpSpPr>
          <p:cNvPr id="36" name="组合 35"/>
          <p:cNvGrpSpPr/>
          <p:nvPr/>
        </p:nvGrpSpPr>
        <p:grpSpPr>
          <a:xfrm>
            <a:off x="619474" y="2727915"/>
            <a:ext cx="1725119" cy="2628900"/>
            <a:chOff x="622854" y="2140222"/>
            <a:chExt cx="2570922" cy="3551582"/>
          </a:xfrm>
          <a:solidFill>
            <a:schemeClr val="accent1"/>
          </a:solidFill>
        </p:grpSpPr>
        <p:sp>
          <p:nvSpPr>
            <p:cNvPr id="37" name="矩形 36"/>
            <p:cNvSpPr/>
            <p:nvPr/>
          </p:nvSpPr>
          <p:spPr>
            <a:xfrm>
              <a:off x="622854" y="2140222"/>
              <a:ext cx="2570922" cy="3551582"/>
            </a:xfrm>
            <a:prstGeom prst="rect">
              <a:avLst/>
            </a:prstGeom>
            <a:solidFill>
              <a:srgbClr val="93C3C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400">
                <a:latin typeface="Arial" panose="020B0604020202020204" pitchFamily="34" charset="0"/>
                <a:ea typeface="思源黑体 CN Regular" panose="020B0500000000000000" pitchFamily="34" charset="-122"/>
                <a:cs typeface="+mn-ea"/>
                <a:sym typeface="Arial" panose="020B0604020202020204" pitchFamily="34" charset="0"/>
              </a:endParaRPr>
            </a:p>
          </p:txBody>
        </p:sp>
        <p:sp>
          <p:nvSpPr>
            <p:cNvPr id="39" name="文本框 38"/>
            <p:cNvSpPr txBox="1"/>
            <p:nvPr/>
          </p:nvSpPr>
          <p:spPr>
            <a:xfrm>
              <a:off x="964098" y="4106955"/>
              <a:ext cx="1818861" cy="956337"/>
            </a:xfrm>
            <a:prstGeom prst="rect">
              <a:avLst/>
            </a:prstGeom>
            <a:noFill/>
          </p:spPr>
          <p:txBody>
            <a:bodyPr wrap="square" rtlCol="0">
              <a:spAutoFit/>
            </a:bodyPr>
            <a:lstStyle/>
            <a:p>
              <a:pPr algn="ctr"/>
              <a:r>
                <a:rPr lang="en-US" altLang="zh-CN" sz="2000" dirty="0">
                  <a:solidFill>
                    <a:schemeClr val="bg1"/>
                  </a:solidFill>
                  <a:latin typeface="Arial" panose="020B0604020202020204" pitchFamily="34" charset="0"/>
                  <a:ea typeface="思源黑体 CN Regular" panose="020B0500000000000000" pitchFamily="34" charset="-122"/>
                  <a:cs typeface="+mn-ea"/>
                  <a:sym typeface="Arial" panose="020B0604020202020204" pitchFamily="34" charset="0"/>
                </a:rPr>
                <a:t>DO</a:t>
              </a:r>
              <a:r>
                <a:rPr lang="zh-CN" altLang="en-US" sz="2000" dirty="0">
                  <a:solidFill>
                    <a:schemeClr val="bg1"/>
                  </a:solidFill>
                  <a:latin typeface="Arial" panose="020B0604020202020204" pitchFamily="34" charset="0"/>
                  <a:ea typeface="思源黑体 CN Regular" panose="020B0500000000000000" pitchFamily="34" charset="-122"/>
                  <a:cs typeface="+mn-ea"/>
                  <a:sym typeface="Arial" panose="020B0604020202020204" pitchFamily="34" charset="0"/>
                </a:rPr>
                <a:t>五步教学模式</a:t>
              </a:r>
            </a:p>
          </p:txBody>
        </p:sp>
        <p:sp>
          <p:nvSpPr>
            <p:cNvPr id="40" name="文本框 39"/>
            <p:cNvSpPr txBox="1"/>
            <p:nvPr/>
          </p:nvSpPr>
          <p:spPr>
            <a:xfrm>
              <a:off x="1321906" y="2835711"/>
              <a:ext cx="1142999" cy="873178"/>
            </a:xfrm>
            <a:prstGeom prst="rect">
              <a:avLst/>
            </a:prstGeom>
            <a:noFill/>
          </p:spPr>
          <p:txBody>
            <a:bodyPr wrap="square" rtlCol="0">
              <a:spAutoFit/>
            </a:bodyPr>
            <a:lstStyle/>
            <a:p>
              <a:pPr algn="ctr"/>
              <a:r>
                <a:rPr lang="en-US" altLang="zh-CN" sz="3600" b="1" dirty="0">
                  <a:solidFill>
                    <a:schemeClr val="bg1"/>
                  </a:solidFill>
                  <a:latin typeface="Arial" panose="020B0604020202020204" pitchFamily="34" charset="0"/>
                  <a:ea typeface="思源黑体 CN Regular" panose="020B0500000000000000" pitchFamily="34" charset="-122"/>
                  <a:cs typeface="+mn-ea"/>
                  <a:sym typeface="Arial" panose="020B0604020202020204" pitchFamily="34" charset="0"/>
                </a:rPr>
                <a:t>01</a:t>
              </a:r>
              <a:endParaRPr lang="zh-CN" altLang="en-US" sz="3600" b="1" dirty="0">
                <a:solidFill>
                  <a:schemeClr val="bg1"/>
                </a:solidFill>
                <a:latin typeface="Arial" panose="020B0604020202020204" pitchFamily="34" charset="0"/>
                <a:ea typeface="思源黑体 CN Regular" panose="020B0500000000000000" pitchFamily="34" charset="-122"/>
                <a:cs typeface="+mn-ea"/>
                <a:sym typeface="Arial" panose="020B0604020202020204" pitchFamily="34" charset="0"/>
              </a:endParaRPr>
            </a:p>
          </p:txBody>
        </p:sp>
        <p:cxnSp>
          <p:nvCxnSpPr>
            <p:cNvPr id="41" name="直接连接符 40"/>
            <p:cNvCxnSpPr/>
            <p:nvPr/>
          </p:nvCxnSpPr>
          <p:spPr>
            <a:xfrm>
              <a:off x="1378228" y="2928475"/>
              <a:ext cx="1013792" cy="0"/>
            </a:xfrm>
            <a:prstGeom prst="line">
              <a:avLst/>
            </a:prstGeom>
            <a:grpFill/>
            <a:ln>
              <a:gradFill>
                <a:gsLst>
                  <a:gs pos="53000">
                    <a:schemeClr val="bg1"/>
                  </a:gs>
                  <a:gs pos="0">
                    <a:schemeClr val="bg1">
                      <a:alpha val="0"/>
                    </a:schemeClr>
                  </a:gs>
                  <a:gs pos="100000">
                    <a:schemeClr val="bg1">
                      <a:alpha val="0"/>
                    </a:schemeClr>
                  </a:gs>
                </a:gsLst>
                <a:lin ang="0" scaled="0"/>
              </a:gradFill>
            </a:ln>
          </p:spPr>
          <p:style>
            <a:lnRef idx="1">
              <a:schemeClr val="accent1"/>
            </a:lnRef>
            <a:fillRef idx="0">
              <a:schemeClr val="accent1"/>
            </a:fillRef>
            <a:effectRef idx="0">
              <a:schemeClr val="accent1"/>
            </a:effectRef>
            <a:fontRef idx="minor">
              <a:schemeClr val="tx1"/>
            </a:fontRef>
          </p:style>
        </p:cxnSp>
        <p:cxnSp>
          <p:nvCxnSpPr>
            <p:cNvPr id="42" name="直接连接符 41"/>
            <p:cNvCxnSpPr/>
            <p:nvPr/>
          </p:nvCxnSpPr>
          <p:spPr>
            <a:xfrm>
              <a:off x="1321906" y="3816370"/>
              <a:ext cx="1013792" cy="0"/>
            </a:xfrm>
            <a:prstGeom prst="line">
              <a:avLst/>
            </a:prstGeom>
            <a:grpFill/>
            <a:ln>
              <a:gradFill>
                <a:gsLst>
                  <a:gs pos="53000">
                    <a:schemeClr val="bg1"/>
                  </a:gs>
                  <a:gs pos="0">
                    <a:schemeClr val="bg1">
                      <a:alpha val="0"/>
                    </a:schemeClr>
                  </a:gs>
                  <a:gs pos="100000">
                    <a:schemeClr val="bg1">
                      <a:alpha val="0"/>
                    </a:schemeClr>
                  </a:gs>
                </a:gsLst>
                <a:lin ang="0" scaled="0"/>
              </a:gradFill>
            </a:ln>
          </p:spPr>
          <p:style>
            <a:lnRef idx="1">
              <a:schemeClr val="accent1"/>
            </a:lnRef>
            <a:fillRef idx="0">
              <a:schemeClr val="accent1"/>
            </a:fillRef>
            <a:effectRef idx="0">
              <a:schemeClr val="accent1"/>
            </a:effectRef>
            <a:fontRef idx="minor">
              <a:schemeClr val="tx1"/>
            </a:fontRef>
          </p:style>
        </p:cxnSp>
      </p:grpSp>
      <p:sp>
        <p:nvSpPr>
          <p:cNvPr id="65" name="文本框 64"/>
          <p:cNvSpPr txBox="1"/>
          <p:nvPr/>
        </p:nvSpPr>
        <p:spPr>
          <a:xfrm>
            <a:off x="1276226" y="1512513"/>
            <a:ext cx="10128184" cy="1015663"/>
          </a:xfrm>
          <a:prstGeom prst="rect">
            <a:avLst/>
          </a:prstGeom>
          <a:noFill/>
        </p:spPr>
        <p:txBody>
          <a:bodyPr wrap="square" rtlCol="0">
            <a:spAutoFit/>
          </a:bodyPr>
          <a:lstStyle/>
          <a:p>
            <a:pPr algn="ctr"/>
            <a:r>
              <a:rPr lang="zh-CN" altLang="en-US" sz="6000" b="1" dirty="0">
                <a:solidFill>
                  <a:schemeClr val="accent6">
                    <a:lumMod val="50000"/>
                  </a:schemeClr>
                </a:solidFill>
                <a:latin typeface="Arial" panose="020B0604020202020204" pitchFamily="34" charset="0"/>
                <a:ea typeface="思源黑体 CN Regular" panose="020B0500000000000000" pitchFamily="34" charset="-122"/>
                <a:cs typeface="+mn-ea"/>
                <a:sym typeface="Arial" panose="020B0604020202020204" pitchFamily="34" charset="0"/>
              </a:rPr>
              <a:t>概念转变的科学教学模式</a:t>
            </a:r>
          </a:p>
        </p:txBody>
      </p:sp>
      <p:sp>
        <p:nvSpPr>
          <p:cNvPr id="33" name="平行四边形 32">
            <a:extLst>
              <a:ext uri="{FF2B5EF4-FFF2-40B4-BE49-F238E27FC236}">
                <a16:creationId xmlns:a16="http://schemas.microsoft.com/office/drawing/2014/main" id="{275BC3CD-5EB5-8345-8E12-A8F1E19FE111}"/>
              </a:ext>
            </a:extLst>
          </p:cNvPr>
          <p:cNvSpPr/>
          <p:nvPr/>
        </p:nvSpPr>
        <p:spPr>
          <a:xfrm>
            <a:off x="-1789972" y="-3134"/>
            <a:ext cx="6772289" cy="930128"/>
          </a:xfrm>
          <a:prstGeom prst="parallelogram">
            <a:avLst>
              <a:gd name="adj" fmla="val 100148"/>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latin typeface="Arial" panose="020B0604020202020204" pitchFamily="34" charset="0"/>
              <a:ea typeface="思源黑体 CN Regular" panose="020B0500000000000000" pitchFamily="34" charset="-122"/>
              <a:cs typeface="+mn-ea"/>
              <a:sym typeface="Arial" panose="020B0604020202020204" pitchFamily="34" charset="0"/>
            </a:endParaRPr>
          </a:p>
        </p:txBody>
      </p:sp>
      <p:sp>
        <p:nvSpPr>
          <p:cNvPr id="35" name="平行四边形 34">
            <a:extLst>
              <a:ext uri="{FF2B5EF4-FFF2-40B4-BE49-F238E27FC236}">
                <a16:creationId xmlns:a16="http://schemas.microsoft.com/office/drawing/2014/main" id="{7201A34F-8C57-8E4C-A10F-E634C0D4987B}"/>
              </a:ext>
            </a:extLst>
          </p:cNvPr>
          <p:cNvSpPr/>
          <p:nvPr/>
        </p:nvSpPr>
        <p:spPr>
          <a:xfrm>
            <a:off x="7833271" y="5929126"/>
            <a:ext cx="6772289" cy="930128"/>
          </a:xfrm>
          <a:prstGeom prst="parallelogram">
            <a:avLst>
              <a:gd name="adj" fmla="val 100148"/>
            </a:avLst>
          </a:prstGeom>
          <a:solidFill>
            <a:srgbClr val="E4EEE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latin typeface="Arial" panose="020B0604020202020204" pitchFamily="34" charset="0"/>
              <a:ea typeface="思源黑体 CN Regular" panose="020B0500000000000000" pitchFamily="34" charset="-122"/>
              <a:cs typeface="+mn-ea"/>
              <a:sym typeface="Arial" panose="020B0604020202020204" pitchFamily="34" charset="0"/>
            </a:endParaRPr>
          </a:p>
        </p:txBody>
      </p:sp>
      <p:sp>
        <p:nvSpPr>
          <p:cNvPr id="67" name="平行四边形 66">
            <a:extLst>
              <a:ext uri="{FF2B5EF4-FFF2-40B4-BE49-F238E27FC236}">
                <a16:creationId xmlns:a16="http://schemas.microsoft.com/office/drawing/2014/main" id="{CBF16D95-AAF3-9242-80BF-60DFDD256689}"/>
              </a:ext>
            </a:extLst>
          </p:cNvPr>
          <p:cNvSpPr/>
          <p:nvPr/>
        </p:nvSpPr>
        <p:spPr>
          <a:xfrm>
            <a:off x="8083004" y="5926964"/>
            <a:ext cx="6772289" cy="930128"/>
          </a:xfrm>
          <a:prstGeom prst="parallelogram">
            <a:avLst>
              <a:gd name="adj" fmla="val 100148"/>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latin typeface="Arial" panose="020B0604020202020204" pitchFamily="34" charset="0"/>
              <a:ea typeface="思源黑体 CN Regular" panose="020B0500000000000000" pitchFamily="34" charset="-122"/>
              <a:cs typeface="+mn-ea"/>
              <a:sym typeface="Arial" panose="020B0604020202020204" pitchFamily="34" charset="0"/>
            </a:endParaRPr>
          </a:p>
        </p:txBody>
      </p:sp>
      <p:grpSp>
        <p:nvGrpSpPr>
          <p:cNvPr id="69" name="组合 68">
            <a:extLst>
              <a:ext uri="{FF2B5EF4-FFF2-40B4-BE49-F238E27FC236}">
                <a16:creationId xmlns:a16="http://schemas.microsoft.com/office/drawing/2014/main" id="{73122969-EC77-6B0B-F9D7-C35BB16C2BB9}"/>
              </a:ext>
            </a:extLst>
          </p:cNvPr>
          <p:cNvGrpSpPr/>
          <p:nvPr/>
        </p:nvGrpSpPr>
        <p:grpSpPr>
          <a:xfrm>
            <a:off x="2891830" y="2727915"/>
            <a:ext cx="1725119" cy="2628900"/>
            <a:chOff x="622854" y="2140222"/>
            <a:chExt cx="2570922" cy="3551582"/>
          </a:xfrm>
          <a:solidFill>
            <a:schemeClr val="accent1"/>
          </a:solidFill>
        </p:grpSpPr>
        <p:sp>
          <p:nvSpPr>
            <p:cNvPr id="70" name="矩形 69">
              <a:extLst>
                <a:ext uri="{FF2B5EF4-FFF2-40B4-BE49-F238E27FC236}">
                  <a16:creationId xmlns:a16="http://schemas.microsoft.com/office/drawing/2014/main" id="{6C5B5A7E-EB82-302F-C570-0AFD91FBBEC0}"/>
                </a:ext>
              </a:extLst>
            </p:cNvPr>
            <p:cNvSpPr/>
            <p:nvPr/>
          </p:nvSpPr>
          <p:spPr>
            <a:xfrm>
              <a:off x="622854" y="2140222"/>
              <a:ext cx="2570922" cy="3551582"/>
            </a:xfrm>
            <a:prstGeom prst="rect">
              <a:avLst/>
            </a:prstGeom>
            <a:solidFill>
              <a:srgbClr val="BAD7D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400">
                <a:latin typeface="Arial" panose="020B0604020202020204" pitchFamily="34" charset="0"/>
                <a:ea typeface="思源黑体 CN Regular" panose="020B0500000000000000" pitchFamily="34" charset="-122"/>
                <a:cs typeface="+mn-ea"/>
                <a:sym typeface="Arial" panose="020B0604020202020204" pitchFamily="34" charset="0"/>
              </a:endParaRPr>
            </a:p>
          </p:txBody>
        </p:sp>
        <p:sp>
          <p:nvSpPr>
            <p:cNvPr id="71" name="文本框 70">
              <a:extLst>
                <a:ext uri="{FF2B5EF4-FFF2-40B4-BE49-F238E27FC236}">
                  <a16:creationId xmlns:a16="http://schemas.microsoft.com/office/drawing/2014/main" id="{DF722FE3-7416-C39B-AA70-A70D3A09A2E9}"/>
                </a:ext>
              </a:extLst>
            </p:cNvPr>
            <p:cNvSpPr txBox="1"/>
            <p:nvPr/>
          </p:nvSpPr>
          <p:spPr>
            <a:xfrm>
              <a:off x="964098" y="4106955"/>
              <a:ext cx="1818861" cy="956337"/>
            </a:xfrm>
            <a:prstGeom prst="rect">
              <a:avLst/>
            </a:prstGeom>
            <a:noFill/>
          </p:spPr>
          <p:txBody>
            <a:bodyPr wrap="square" rtlCol="0">
              <a:spAutoFit/>
            </a:bodyPr>
            <a:lstStyle/>
            <a:p>
              <a:pPr algn="ctr"/>
              <a:r>
                <a:rPr lang="en-US" altLang="zh-CN" sz="2000" dirty="0">
                  <a:solidFill>
                    <a:schemeClr val="bg1"/>
                  </a:solidFill>
                  <a:latin typeface="Arial" panose="020B0604020202020204" pitchFamily="34" charset="0"/>
                  <a:ea typeface="思源黑体 CN Regular" panose="020B0500000000000000" pitchFamily="34" charset="-122"/>
                  <a:cs typeface="+mn-ea"/>
                  <a:sym typeface="Arial" panose="020B0604020202020204" pitchFamily="34" charset="0"/>
                </a:rPr>
                <a:t>NN</a:t>
              </a:r>
              <a:r>
                <a:rPr lang="zh-CN" altLang="en-US" sz="2000" dirty="0">
                  <a:solidFill>
                    <a:schemeClr val="bg1"/>
                  </a:solidFill>
                  <a:latin typeface="Arial" panose="020B0604020202020204" pitchFamily="34" charset="0"/>
                  <a:ea typeface="思源黑体 CN Regular" panose="020B0500000000000000" pitchFamily="34" charset="-122"/>
                  <a:cs typeface="+mn-ea"/>
                  <a:sym typeface="Arial" panose="020B0604020202020204" pitchFamily="34" charset="0"/>
                </a:rPr>
                <a:t>三步教学模式</a:t>
              </a:r>
            </a:p>
          </p:txBody>
        </p:sp>
        <p:sp>
          <p:nvSpPr>
            <p:cNvPr id="72" name="文本框 71">
              <a:extLst>
                <a:ext uri="{FF2B5EF4-FFF2-40B4-BE49-F238E27FC236}">
                  <a16:creationId xmlns:a16="http://schemas.microsoft.com/office/drawing/2014/main" id="{006E3230-2764-5598-93DD-16EE15D4FD63}"/>
                </a:ext>
              </a:extLst>
            </p:cNvPr>
            <p:cNvSpPr txBox="1"/>
            <p:nvPr/>
          </p:nvSpPr>
          <p:spPr>
            <a:xfrm>
              <a:off x="1321906" y="2835711"/>
              <a:ext cx="1142999" cy="873178"/>
            </a:xfrm>
            <a:prstGeom prst="rect">
              <a:avLst/>
            </a:prstGeom>
            <a:noFill/>
          </p:spPr>
          <p:txBody>
            <a:bodyPr wrap="square" rtlCol="0">
              <a:spAutoFit/>
            </a:bodyPr>
            <a:lstStyle/>
            <a:p>
              <a:pPr algn="ctr"/>
              <a:r>
                <a:rPr lang="en-US" altLang="zh-CN" sz="3600" b="1" dirty="0">
                  <a:solidFill>
                    <a:schemeClr val="bg1"/>
                  </a:solidFill>
                  <a:latin typeface="Arial" panose="020B0604020202020204" pitchFamily="34" charset="0"/>
                  <a:ea typeface="思源黑体 CN Regular" panose="020B0500000000000000" pitchFamily="34" charset="-122"/>
                  <a:cs typeface="+mn-ea"/>
                  <a:sym typeface="Arial" panose="020B0604020202020204" pitchFamily="34" charset="0"/>
                </a:rPr>
                <a:t>02</a:t>
              </a:r>
              <a:endParaRPr lang="zh-CN" altLang="en-US" sz="3600" b="1" dirty="0">
                <a:solidFill>
                  <a:schemeClr val="bg1"/>
                </a:solidFill>
                <a:latin typeface="Arial" panose="020B0604020202020204" pitchFamily="34" charset="0"/>
                <a:ea typeface="思源黑体 CN Regular" panose="020B0500000000000000" pitchFamily="34" charset="-122"/>
                <a:cs typeface="+mn-ea"/>
                <a:sym typeface="Arial" panose="020B0604020202020204" pitchFamily="34" charset="0"/>
              </a:endParaRPr>
            </a:p>
          </p:txBody>
        </p:sp>
        <p:cxnSp>
          <p:nvCxnSpPr>
            <p:cNvPr id="73" name="直接连接符 72">
              <a:extLst>
                <a:ext uri="{FF2B5EF4-FFF2-40B4-BE49-F238E27FC236}">
                  <a16:creationId xmlns:a16="http://schemas.microsoft.com/office/drawing/2014/main" id="{3FAC04FE-2668-40A7-E487-861DA07526FD}"/>
                </a:ext>
              </a:extLst>
            </p:cNvPr>
            <p:cNvCxnSpPr/>
            <p:nvPr/>
          </p:nvCxnSpPr>
          <p:spPr>
            <a:xfrm>
              <a:off x="1378228" y="2928475"/>
              <a:ext cx="1013792" cy="0"/>
            </a:xfrm>
            <a:prstGeom prst="line">
              <a:avLst/>
            </a:prstGeom>
            <a:grpFill/>
            <a:ln>
              <a:gradFill>
                <a:gsLst>
                  <a:gs pos="53000">
                    <a:schemeClr val="bg1"/>
                  </a:gs>
                  <a:gs pos="0">
                    <a:schemeClr val="bg1">
                      <a:alpha val="0"/>
                    </a:schemeClr>
                  </a:gs>
                  <a:gs pos="100000">
                    <a:schemeClr val="bg1">
                      <a:alpha val="0"/>
                    </a:schemeClr>
                  </a:gs>
                </a:gsLst>
                <a:lin ang="0" scaled="0"/>
              </a:gradFill>
            </a:ln>
          </p:spPr>
          <p:style>
            <a:lnRef idx="1">
              <a:schemeClr val="accent1"/>
            </a:lnRef>
            <a:fillRef idx="0">
              <a:schemeClr val="accent1"/>
            </a:fillRef>
            <a:effectRef idx="0">
              <a:schemeClr val="accent1"/>
            </a:effectRef>
            <a:fontRef idx="minor">
              <a:schemeClr val="tx1"/>
            </a:fontRef>
          </p:style>
        </p:cxnSp>
        <p:cxnSp>
          <p:nvCxnSpPr>
            <p:cNvPr id="74" name="直接连接符 73">
              <a:extLst>
                <a:ext uri="{FF2B5EF4-FFF2-40B4-BE49-F238E27FC236}">
                  <a16:creationId xmlns:a16="http://schemas.microsoft.com/office/drawing/2014/main" id="{CC4FE786-A6EA-E702-4F18-E963D6C8EC25}"/>
                </a:ext>
              </a:extLst>
            </p:cNvPr>
            <p:cNvCxnSpPr/>
            <p:nvPr/>
          </p:nvCxnSpPr>
          <p:spPr>
            <a:xfrm>
              <a:off x="1321906" y="3816370"/>
              <a:ext cx="1013792" cy="0"/>
            </a:xfrm>
            <a:prstGeom prst="line">
              <a:avLst/>
            </a:prstGeom>
            <a:grpFill/>
            <a:ln>
              <a:gradFill>
                <a:gsLst>
                  <a:gs pos="53000">
                    <a:schemeClr val="bg1"/>
                  </a:gs>
                  <a:gs pos="0">
                    <a:schemeClr val="bg1">
                      <a:alpha val="0"/>
                    </a:schemeClr>
                  </a:gs>
                  <a:gs pos="100000">
                    <a:schemeClr val="bg1">
                      <a:alpha val="0"/>
                    </a:schemeClr>
                  </a:gs>
                </a:gsLst>
                <a:lin ang="0" scaled="0"/>
              </a:gradFill>
            </a:ln>
          </p:spPr>
          <p:style>
            <a:lnRef idx="1">
              <a:schemeClr val="accent1"/>
            </a:lnRef>
            <a:fillRef idx="0">
              <a:schemeClr val="accent1"/>
            </a:fillRef>
            <a:effectRef idx="0">
              <a:schemeClr val="accent1"/>
            </a:effectRef>
            <a:fontRef idx="minor">
              <a:schemeClr val="tx1"/>
            </a:fontRef>
          </p:style>
        </p:cxnSp>
      </p:grpSp>
      <p:grpSp>
        <p:nvGrpSpPr>
          <p:cNvPr id="75" name="组合 74">
            <a:extLst>
              <a:ext uri="{FF2B5EF4-FFF2-40B4-BE49-F238E27FC236}">
                <a16:creationId xmlns:a16="http://schemas.microsoft.com/office/drawing/2014/main" id="{17E2E182-6954-42F0-0295-BE10D836078D}"/>
              </a:ext>
            </a:extLst>
          </p:cNvPr>
          <p:cNvGrpSpPr/>
          <p:nvPr/>
        </p:nvGrpSpPr>
        <p:grpSpPr>
          <a:xfrm>
            <a:off x="5164186" y="2727915"/>
            <a:ext cx="1725119" cy="2628900"/>
            <a:chOff x="622854" y="2140222"/>
            <a:chExt cx="2570922" cy="3551582"/>
          </a:xfrm>
          <a:solidFill>
            <a:schemeClr val="accent1"/>
          </a:solidFill>
        </p:grpSpPr>
        <p:sp>
          <p:nvSpPr>
            <p:cNvPr id="76" name="矩形 75">
              <a:extLst>
                <a:ext uri="{FF2B5EF4-FFF2-40B4-BE49-F238E27FC236}">
                  <a16:creationId xmlns:a16="http://schemas.microsoft.com/office/drawing/2014/main" id="{0F36E5F4-9465-7198-1ECD-D0286215F634}"/>
                </a:ext>
              </a:extLst>
            </p:cNvPr>
            <p:cNvSpPr/>
            <p:nvPr/>
          </p:nvSpPr>
          <p:spPr>
            <a:xfrm>
              <a:off x="622854" y="2140222"/>
              <a:ext cx="2570922" cy="3551582"/>
            </a:xfrm>
            <a:prstGeom prst="rect">
              <a:avLst/>
            </a:prstGeom>
            <a:solidFill>
              <a:srgbClr val="93C3C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400">
                <a:latin typeface="Arial" panose="020B0604020202020204" pitchFamily="34" charset="0"/>
                <a:ea typeface="思源黑体 CN Regular" panose="020B0500000000000000" pitchFamily="34" charset="-122"/>
                <a:cs typeface="+mn-ea"/>
                <a:sym typeface="Arial" panose="020B0604020202020204" pitchFamily="34" charset="0"/>
              </a:endParaRPr>
            </a:p>
          </p:txBody>
        </p:sp>
        <p:sp>
          <p:nvSpPr>
            <p:cNvPr id="77" name="文本框 76">
              <a:extLst>
                <a:ext uri="{FF2B5EF4-FFF2-40B4-BE49-F238E27FC236}">
                  <a16:creationId xmlns:a16="http://schemas.microsoft.com/office/drawing/2014/main" id="{6A95BE0C-2328-CD71-96F5-CD259908BE7C}"/>
                </a:ext>
              </a:extLst>
            </p:cNvPr>
            <p:cNvSpPr txBox="1"/>
            <p:nvPr/>
          </p:nvSpPr>
          <p:spPr>
            <a:xfrm>
              <a:off x="964098" y="4087713"/>
              <a:ext cx="2084126" cy="956337"/>
            </a:xfrm>
            <a:prstGeom prst="rect">
              <a:avLst/>
            </a:prstGeom>
            <a:noFill/>
          </p:spPr>
          <p:txBody>
            <a:bodyPr wrap="square" rtlCol="0">
              <a:spAutoFit/>
            </a:bodyPr>
            <a:lstStyle/>
            <a:p>
              <a:pPr algn="ctr"/>
              <a:r>
                <a:rPr lang="en-US" altLang="zh-CN" sz="2000" dirty="0">
                  <a:solidFill>
                    <a:schemeClr val="bg1"/>
                  </a:solidFill>
                  <a:latin typeface="Arial" panose="020B0604020202020204" pitchFamily="34" charset="0"/>
                  <a:ea typeface="思源黑体 CN Regular" panose="020B0500000000000000" pitchFamily="34" charset="-122"/>
                  <a:cs typeface="+mn-ea"/>
                  <a:sym typeface="Arial" panose="020B0604020202020204" pitchFamily="34" charset="0"/>
                </a:rPr>
                <a:t>OF</a:t>
              </a:r>
              <a:r>
                <a:rPr lang="zh-CN" altLang="en-US" sz="2000" dirty="0">
                  <a:solidFill>
                    <a:schemeClr val="bg1"/>
                  </a:solidFill>
                  <a:latin typeface="Arial" panose="020B0604020202020204" pitchFamily="34" charset="0"/>
                  <a:ea typeface="思源黑体 CN Regular" panose="020B0500000000000000" pitchFamily="34" charset="-122"/>
                  <a:cs typeface="+mn-ea"/>
                  <a:sym typeface="Arial" panose="020B0604020202020204" pitchFamily="34" charset="0"/>
                </a:rPr>
                <a:t>四阶段教学模式</a:t>
              </a:r>
            </a:p>
          </p:txBody>
        </p:sp>
        <p:sp>
          <p:nvSpPr>
            <p:cNvPr id="78" name="文本框 77">
              <a:extLst>
                <a:ext uri="{FF2B5EF4-FFF2-40B4-BE49-F238E27FC236}">
                  <a16:creationId xmlns:a16="http://schemas.microsoft.com/office/drawing/2014/main" id="{769F7554-3353-874C-8EBC-4AD154DDD8F6}"/>
                </a:ext>
              </a:extLst>
            </p:cNvPr>
            <p:cNvSpPr txBox="1"/>
            <p:nvPr/>
          </p:nvSpPr>
          <p:spPr>
            <a:xfrm>
              <a:off x="1321906" y="2835711"/>
              <a:ext cx="1142999" cy="873178"/>
            </a:xfrm>
            <a:prstGeom prst="rect">
              <a:avLst/>
            </a:prstGeom>
            <a:noFill/>
          </p:spPr>
          <p:txBody>
            <a:bodyPr wrap="square" rtlCol="0">
              <a:spAutoFit/>
            </a:bodyPr>
            <a:lstStyle/>
            <a:p>
              <a:pPr algn="ctr"/>
              <a:r>
                <a:rPr lang="en-US" altLang="zh-CN" sz="3600" b="1" dirty="0">
                  <a:solidFill>
                    <a:schemeClr val="bg1"/>
                  </a:solidFill>
                  <a:latin typeface="Arial" panose="020B0604020202020204" pitchFamily="34" charset="0"/>
                  <a:ea typeface="思源黑体 CN Regular" panose="020B0500000000000000" pitchFamily="34" charset="-122"/>
                  <a:cs typeface="+mn-ea"/>
                  <a:sym typeface="Arial" panose="020B0604020202020204" pitchFamily="34" charset="0"/>
                </a:rPr>
                <a:t>03</a:t>
              </a:r>
              <a:endParaRPr lang="zh-CN" altLang="en-US" sz="3600" b="1" dirty="0">
                <a:solidFill>
                  <a:schemeClr val="bg1"/>
                </a:solidFill>
                <a:latin typeface="Arial" panose="020B0604020202020204" pitchFamily="34" charset="0"/>
                <a:ea typeface="思源黑体 CN Regular" panose="020B0500000000000000" pitchFamily="34" charset="-122"/>
                <a:cs typeface="+mn-ea"/>
                <a:sym typeface="Arial" panose="020B0604020202020204" pitchFamily="34" charset="0"/>
              </a:endParaRPr>
            </a:p>
          </p:txBody>
        </p:sp>
        <p:cxnSp>
          <p:nvCxnSpPr>
            <p:cNvPr id="79" name="直接连接符 78">
              <a:extLst>
                <a:ext uri="{FF2B5EF4-FFF2-40B4-BE49-F238E27FC236}">
                  <a16:creationId xmlns:a16="http://schemas.microsoft.com/office/drawing/2014/main" id="{F120C654-4058-C4F4-8CF7-1F9384B4BFC7}"/>
                </a:ext>
              </a:extLst>
            </p:cNvPr>
            <p:cNvCxnSpPr/>
            <p:nvPr/>
          </p:nvCxnSpPr>
          <p:spPr>
            <a:xfrm>
              <a:off x="1378228" y="2928475"/>
              <a:ext cx="1013792" cy="0"/>
            </a:xfrm>
            <a:prstGeom prst="line">
              <a:avLst/>
            </a:prstGeom>
            <a:grpFill/>
            <a:ln>
              <a:gradFill>
                <a:gsLst>
                  <a:gs pos="53000">
                    <a:schemeClr val="bg1"/>
                  </a:gs>
                  <a:gs pos="0">
                    <a:schemeClr val="bg1">
                      <a:alpha val="0"/>
                    </a:schemeClr>
                  </a:gs>
                  <a:gs pos="100000">
                    <a:schemeClr val="bg1">
                      <a:alpha val="0"/>
                    </a:schemeClr>
                  </a:gs>
                </a:gsLst>
                <a:lin ang="0" scaled="0"/>
              </a:gradFill>
            </a:ln>
          </p:spPr>
          <p:style>
            <a:lnRef idx="1">
              <a:schemeClr val="accent1"/>
            </a:lnRef>
            <a:fillRef idx="0">
              <a:schemeClr val="accent1"/>
            </a:fillRef>
            <a:effectRef idx="0">
              <a:schemeClr val="accent1"/>
            </a:effectRef>
            <a:fontRef idx="minor">
              <a:schemeClr val="tx1"/>
            </a:fontRef>
          </p:style>
        </p:cxnSp>
        <p:cxnSp>
          <p:nvCxnSpPr>
            <p:cNvPr id="80" name="直接连接符 79">
              <a:extLst>
                <a:ext uri="{FF2B5EF4-FFF2-40B4-BE49-F238E27FC236}">
                  <a16:creationId xmlns:a16="http://schemas.microsoft.com/office/drawing/2014/main" id="{7A414BEB-D14F-9228-92C3-563D085174F1}"/>
                </a:ext>
              </a:extLst>
            </p:cNvPr>
            <p:cNvCxnSpPr/>
            <p:nvPr/>
          </p:nvCxnSpPr>
          <p:spPr>
            <a:xfrm>
              <a:off x="1321906" y="3816370"/>
              <a:ext cx="1013792" cy="0"/>
            </a:xfrm>
            <a:prstGeom prst="line">
              <a:avLst/>
            </a:prstGeom>
            <a:grpFill/>
            <a:ln>
              <a:gradFill>
                <a:gsLst>
                  <a:gs pos="53000">
                    <a:schemeClr val="bg1"/>
                  </a:gs>
                  <a:gs pos="0">
                    <a:schemeClr val="bg1">
                      <a:alpha val="0"/>
                    </a:schemeClr>
                  </a:gs>
                  <a:gs pos="100000">
                    <a:schemeClr val="bg1">
                      <a:alpha val="0"/>
                    </a:schemeClr>
                  </a:gs>
                </a:gsLst>
                <a:lin ang="0" scaled="0"/>
              </a:gradFill>
            </a:ln>
          </p:spPr>
          <p:style>
            <a:lnRef idx="1">
              <a:schemeClr val="accent1"/>
            </a:lnRef>
            <a:fillRef idx="0">
              <a:schemeClr val="accent1"/>
            </a:fillRef>
            <a:effectRef idx="0">
              <a:schemeClr val="accent1"/>
            </a:effectRef>
            <a:fontRef idx="minor">
              <a:schemeClr val="tx1"/>
            </a:fontRef>
          </p:style>
        </p:cxnSp>
      </p:grpSp>
      <p:grpSp>
        <p:nvGrpSpPr>
          <p:cNvPr id="81" name="组合 80">
            <a:extLst>
              <a:ext uri="{FF2B5EF4-FFF2-40B4-BE49-F238E27FC236}">
                <a16:creationId xmlns:a16="http://schemas.microsoft.com/office/drawing/2014/main" id="{65DE5BD2-B565-2E80-94D3-C6723BD66230}"/>
              </a:ext>
            </a:extLst>
          </p:cNvPr>
          <p:cNvGrpSpPr/>
          <p:nvPr/>
        </p:nvGrpSpPr>
        <p:grpSpPr>
          <a:xfrm>
            <a:off x="7436542" y="2733914"/>
            <a:ext cx="1725119" cy="2628900"/>
            <a:chOff x="622854" y="2140222"/>
            <a:chExt cx="2570922" cy="3551582"/>
          </a:xfrm>
          <a:solidFill>
            <a:schemeClr val="accent1"/>
          </a:solidFill>
        </p:grpSpPr>
        <p:sp>
          <p:nvSpPr>
            <p:cNvPr id="82" name="矩形 81">
              <a:extLst>
                <a:ext uri="{FF2B5EF4-FFF2-40B4-BE49-F238E27FC236}">
                  <a16:creationId xmlns:a16="http://schemas.microsoft.com/office/drawing/2014/main" id="{6770D5B6-0149-1ABF-D848-AB1E67DF9044}"/>
                </a:ext>
              </a:extLst>
            </p:cNvPr>
            <p:cNvSpPr/>
            <p:nvPr/>
          </p:nvSpPr>
          <p:spPr>
            <a:xfrm>
              <a:off x="622854" y="2140222"/>
              <a:ext cx="2570922" cy="3551582"/>
            </a:xfrm>
            <a:prstGeom prst="rect">
              <a:avLst/>
            </a:prstGeom>
            <a:solidFill>
              <a:srgbClr val="BAD7D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400">
                <a:latin typeface="Arial" panose="020B0604020202020204" pitchFamily="34" charset="0"/>
                <a:ea typeface="思源黑体 CN Regular" panose="020B0500000000000000" pitchFamily="34" charset="-122"/>
                <a:cs typeface="+mn-ea"/>
                <a:sym typeface="Arial" panose="020B0604020202020204" pitchFamily="34" charset="0"/>
              </a:endParaRPr>
            </a:p>
          </p:txBody>
        </p:sp>
        <p:sp>
          <p:nvSpPr>
            <p:cNvPr id="83" name="文本框 82">
              <a:extLst>
                <a:ext uri="{FF2B5EF4-FFF2-40B4-BE49-F238E27FC236}">
                  <a16:creationId xmlns:a16="http://schemas.microsoft.com/office/drawing/2014/main" id="{B8F37EAA-3E42-050B-313F-C9D61F68D010}"/>
                </a:ext>
              </a:extLst>
            </p:cNvPr>
            <p:cNvSpPr txBox="1"/>
            <p:nvPr/>
          </p:nvSpPr>
          <p:spPr>
            <a:xfrm>
              <a:off x="780021" y="4024082"/>
              <a:ext cx="2127651" cy="1372137"/>
            </a:xfrm>
            <a:prstGeom prst="rect">
              <a:avLst/>
            </a:prstGeom>
            <a:noFill/>
          </p:spPr>
          <p:txBody>
            <a:bodyPr wrap="square" rtlCol="0">
              <a:spAutoFit/>
            </a:bodyPr>
            <a:lstStyle/>
            <a:p>
              <a:pPr algn="ctr"/>
              <a:r>
                <a:rPr lang="en-US" altLang="zh-CN" sz="2000" dirty="0">
                  <a:solidFill>
                    <a:schemeClr val="bg1"/>
                  </a:solidFill>
                  <a:latin typeface="Arial" panose="020B0604020202020204" pitchFamily="34" charset="0"/>
                  <a:ea typeface="思源黑体 CN Regular" panose="020B0500000000000000" pitchFamily="34" charset="-122"/>
                  <a:cs typeface="+mn-ea"/>
                  <a:sym typeface="Arial" panose="020B0604020202020204" pitchFamily="34" charset="0"/>
                </a:rPr>
                <a:t>5E</a:t>
              </a:r>
              <a:r>
                <a:rPr lang="zh-CN" altLang="en-US" sz="2000" dirty="0">
                  <a:solidFill>
                    <a:schemeClr val="bg1"/>
                  </a:solidFill>
                  <a:latin typeface="Arial" panose="020B0604020202020204" pitchFamily="34" charset="0"/>
                  <a:ea typeface="思源黑体 CN Regular" panose="020B0500000000000000" pitchFamily="34" charset="-122"/>
                  <a:cs typeface="+mn-ea"/>
                  <a:sym typeface="Arial" panose="020B0604020202020204" pitchFamily="34" charset="0"/>
                </a:rPr>
                <a:t>教学模式学习环教学模式</a:t>
              </a:r>
            </a:p>
          </p:txBody>
        </p:sp>
        <p:sp>
          <p:nvSpPr>
            <p:cNvPr id="84" name="文本框 83">
              <a:extLst>
                <a:ext uri="{FF2B5EF4-FFF2-40B4-BE49-F238E27FC236}">
                  <a16:creationId xmlns:a16="http://schemas.microsoft.com/office/drawing/2014/main" id="{7E5E6773-7E6C-C93F-8F03-0C40CEBC2304}"/>
                </a:ext>
              </a:extLst>
            </p:cNvPr>
            <p:cNvSpPr txBox="1"/>
            <p:nvPr/>
          </p:nvSpPr>
          <p:spPr>
            <a:xfrm>
              <a:off x="1321906" y="2835711"/>
              <a:ext cx="1142999" cy="873178"/>
            </a:xfrm>
            <a:prstGeom prst="rect">
              <a:avLst/>
            </a:prstGeom>
            <a:noFill/>
          </p:spPr>
          <p:txBody>
            <a:bodyPr wrap="square" rtlCol="0">
              <a:spAutoFit/>
            </a:bodyPr>
            <a:lstStyle/>
            <a:p>
              <a:pPr algn="ctr"/>
              <a:r>
                <a:rPr lang="en-US" altLang="zh-CN" sz="3600" b="1" dirty="0">
                  <a:solidFill>
                    <a:schemeClr val="bg1"/>
                  </a:solidFill>
                  <a:latin typeface="Arial" panose="020B0604020202020204" pitchFamily="34" charset="0"/>
                  <a:ea typeface="思源黑体 CN Regular" panose="020B0500000000000000" pitchFamily="34" charset="-122"/>
                  <a:cs typeface="+mn-ea"/>
                  <a:sym typeface="Arial" panose="020B0604020202020204" pitchFamily="34" charset="0"/>
                </a:rPr>
                <a:t>04</a:t>
              </a:r>
              <a:endParaRPr lang="zh-CN" altLang="en-US" sz="3600" b="1" dirty="0">
                <a:solidFill>
                  <a:schemeClr val="bg1"/>
                </a:solidFill>
                <a:latin typeface="Arial" panose="020B0604020202020204" pitchFamily="34" charset="0"/>
                <a:ea typeface="思源黑体 CN Regular" panose="020B0500000000000000" pitchFamily="34" charset="-122"/>
                <a:cs typeface="+mn-ea"/>
                <a:sym typeface="Arial" panose="020B0604020202020204" pitchFamily="34" charset="0"/>
              </a:endParaRPr>
            </a:p>
          </p:txBody>
        </p:sp>
        <p:cxnSp>
          <p:nvCxnSpPr>
            <p:cNvPr id="85" name="直接连接符 84">
              <a:extLst>
                <a:ext uri="{FF2B5EF4-FFF2-40B4-BE49-F238E27FC236}">
                  <a16:creationId xmlns:a16="http://schemas.microsoft.com/office/drawing/2014/main" id="{2549B07C-66E5-0CDE-D143-4EC65777CDF7}"/>
                </a:ext>
              </a:extLst>
            </p:cNvPr>
            <p:cNvCxnSpPr/>
            <p:nvPr/>
          </p:nvCxnSpPr>
          <p:spPr>
            <a:xfrm>
              <a:off x="1378228" y="2928475"/>
              <a:ext cx="1013792" cy="0"/>
            </a:xfrm>
            <a:prstGeom prst="line">
              <a:avLst/>
            </a:prstGeom>
            <a:grpFill/>
            <a:ln>
              <a:gradFill>
                <a:gsLst>
                  <a:gs pos="53000">
                    <a:schemeClr val="bg1"/>
                  </a:gs>
                  <a:gs pos="0">
                    <a:schemeClr val="bg1">
                      <a:alpha val="0"/>
                    </a:schemeClr>
                  </a:gs>
                  <a:gs pos="100000">
                    <a:schemeClr val="bg1">
                      <a:alpha val="0"/>
                    </a:schemeClr>
                  </a:gs>
                </a:gsLst>
                <a:lin ang="0" scaled="0"/>
              </a:gradFill>
            </a:ln>
          </p:spPr>
          <p:style>
            <a:lnRef idx="1">
              <a:schemeClr val="accent1"/>
            </a:lnRef>
            <a:fillRef idx="0">
              <a:schemeClr val="accent1"/>
            </a:fillRef>
            <a:effectRef idx="0">
              <a:schemeClr val="accent1"/>
            </a:effectRef>
            <a:fontRef idx="minor">
              <a:schemeClr val="tx1"/>
            </a:fontRef>
          </p:style>
        </p:cxnSp>
        <p:cxnSp>
          <p:nvCxnSpPr>
            <p:cNvPr id="86" name="直接连接符 85">
              <a:extLst>
                <a:ext uri="{FF2B5EF4-FFF2-40B4-BE49-F238E27FC236}">
                  <a16:creationId xmlns:a16="http://schemas.microsoft.com/office/drawing/2014/main" id="{C30971B8-93A1-D492-0726-C7AA246AB536}"/>
                </a:ext>
              </a:extLst>
            </p:cNvPr>
            <p:cNvCxnSpPr/>
            <p:nvPr/>
          </p:nvCxnSpPr>
          <p:spPr>
            <a:xfrm>
              <a:off x="1321906" y="3816370"/>
              <a:ext cx="1013792" cy="0"/>
            </a:xfrm>
            <a:prstGeom prst="line">
              <a:avLst/>
            </a:prstGeom>
            <a:grpFill/>
            <a:ln>
              <a:gradFill>
                <a:gsLst>
                  <a:gs pos="53000">
                    <a:schemeClr val="bg1"/>
                  </a:gs>
                  <a:gs pos="0">
                    <a:schemeClr val="bg1">
                      <a:alpha val="0"/>
                    </a:schemeClr>
                  </a:gs>
                  <a:gs pos="100000">
                    <a:schemeClr val="bg1">
                      <a:alpha val="0"/>
                    </a:schemeClr>
                  </a:gs>
                </a:gsLst>
                <a:lin ang="0" scaled="0"/>
              </a:gradFill>
            </a:ln>
          </p:spPr>
          <p:style>
            <a:lnRef idx="1">
              <a:schemeClr val="accent1"/>
            </a:lnRef>
            <a:fillRef idx="0">
              <a:schemeClr val="accent1"/>
            </a:fillRef>
            <a:effectRef idx="0">
              <a:schemeClr val="accent1"/>
            </a:effectRef>
            <a:fontRef idx="minor">
              <a:schemeClr val="tx1"/>
            </a:fontRef>
          </p:style>
        </p:cxnSp>
      </p:grpSp>
      <p:grpSp>
        <p:nvGrpSpPr>
          <p:cNvPr id="87" name="组合 86">
            <a:extLst>
              <a:ext uri="{FF2B5EF4-FFF2-40B4-BE49-F238E27FC236}">
                <a16:creationId xmlns:a16="http://schemas.microsoft.com/office/drawing/2014/main" id="{8E86EB23-7647-C2A2-1AFA-C596A21DF72F}"/>
              </a:ext>
            </a:extLst>
          </p:cNvPr>
          <p:cNvGrpSpPr/>
          <p:nvPr/>
        </p:nvGrpSpPr>
        <p:grpSpPr>
          <a:xfrm>
            <a:off x="9708896" y="2712545"/>
            <a:ext cx="1725119" cy="2628900"/>
            <a:chOff x="622854" y="2140222"/>
            <a:chExt cx="2570922" cy="3551582"/>
          </a:xfrm>
          <a:solidFill>
            <a:schemeClr val="accent1"/>
          </a:solidFill>
        </p:grpSpPr>
        <p:sp>
          <p:nvSpPr>
            <p:cNvPr id="88" name="矩形 87">
              <a:extLst>
                <a:ext uri="{FF2B5EF4-FFF2-40B4-BE49-F238E27FC236}">
                  <a16:creationId xmlns:a16="http://schemas.microsoft.com/office/drawing/2014/main" id="{BF02888F-A3E0-0F55-0672-010AD20B3651}"/>
                </a:ext>
              </a:extLst>
            </p:cNvPr>
            <p:cNvSpPr/>
            <p:nvPr/>
          </p:nvSpPr>
          <p:spPr>
            <a:xfrm>
              <a:off x="622854" y="2140222"/>
              <a:ext cx="2570922" cy="3551582"/>
            </a:xfrm>
            <a:prstGeom prst="rect">
              <a:avLst/>
            </a:prstGeom>
            <a:solidFill>
              <a:srgbClr val="93C3C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400">
                <a:latin typeface="Arial" panose="020B0604020202020204" pitchFamily="34" charset="0"/>
                <a:ea typeface="思源黑体 CN Regular" panose="020B0500000000000000" pitchFamily="34" charset="-122"/>
                <a:cs typeface="+mn-ea"/>
                <a:sym typeface="Arial" panose="020B0604020202020204" pitchFamily="34" charset="0"/>
              </a:endParaRPr>
            </a:p>
          </p:txBody>
        </p:sp>
        <p:sp>
          <p:nvSpPr>
            <p:cNvPr id="89" name="文本框 88">
              <a:extLst>
                <a:ext uri="{FF2B5EF4-FFF2-40B4-BE49-F238E27FC236}">
                  <a16:creationId xmlns:a16="http://schemas.microsoft.com/office/drawing/2014/main" id="{27280922-E8EF-5969-17B6-DE9A661AAC27}"/>
                </a:ext>
              </a:extLst>
            </p:cNvPr>
            <p:cNvSpPr txBox="1"/>
            <p:nvPr/>
          </p:nvSpPr>
          <p:spPr>
            <a:xfrm>
              <a:off x="964098" y="4106955"/>
              <a:ext cx="1818861" cy="956337"/>
            </a:xfrm>
            <a:prstGeom prst="rect">
              <a:avLst/>
            </a:prstGeom>
            <a:noFill/>
          </p:spPr>
          <p:txBody>
            <a:bodyPr wrap="square" rtlCol="0">
              <a:spAutoFit/>
            </a:bodyPr>
            <a:lstStyle/>
            <a:p>
              <a:pPr algn="ctr"/>
              <a:r>
                <a:rPr lang="zh-CN" altLang="en-US" sz="2000" dirty="0">
                  <a:solidFill>
                    <a:schemeClr val="bg1"/>
                  </a:solidFill>
                  <a:latin typeface="Arial" panose="020B0604020202020204" pitchFamily="34" charset="0"/>
                  <a:ea typeface="思源黑体 CN Regular" panose="020B0500000000000000" pitchFamily="34" charset="-122"/>
                  <a:cs typeface="+mn-ea"/>
                  <a:sym typeface="Arial" panose="020B0604020202020204" pitchFamily="34" charset="0"/>
                </a:rPr>
                <a:t>学习环教学模式</a:t>
              </a:r>
            </a:p>
          </p:txBody>
        </p:sp>
        <p:sp>
          <p:nvSpPr>
            <p:cNvPr id="90" name="文本框 89">
              <a:extLst>
                <a:ext uri="{FF2B5EF4-FFF2-40B4-BE49-F238E27FC236}">
                  <a16:creationId xmlns:a16="http://schemas.microsoft.com/office/drawing/2014/main" id="{FF851AE2-7713-0E69-494D-7AC81ECEC96A}"/>
                </a:ext>
              </a:extLst>
            </p:cNvPr>
            <p:cNvSpPr txBox="1"/>
            <p:nvPr/>
          </p:nvSpPr>
          <p:spPr>
            <a:xfrm>
              <a:off x="1321906" y="2835711"/>
              <a:ext cx="1142999" cy="873178"/>
            </a:xfrm>
            <a:prstGeom prst="rect">
              <a:avLst/>
            </a:prstGeom>
            <a:noFill/>
          </p:spPr>
          <p:txBody>
            <a:bodyPr wrap="square" rtlCol="0">
              <a:spAutoFit/>
            </a:bodyPr>
            <a:lstStyle/>
            <a:p>
              <a:pPr algn="ctr"/>
              <a:r>
                <a:rPr lang="en-US" altLang="zh-CN" sz="3600" b="1" dirty="0">
                  <a:solidFill>
                    <a:schemeClr val="bg1"/>
                  </a:solidFill>
                  <a:latin typeface="Arial" panose="020B0604020202020204" pitchFamily="34" charset="0"/>
                  <a:ea typeface="思源黑体 CN Regular" panose="020B0500000000000000" pitchFamily="34" charset="-122"/>
                  <a:cs typeface="+mn-ea"/>
                  <a:sym typeface="Arial" panose="020B0604020202020204" pitchFamily="34" charset="0"/>
                </a:rPr>
                <a:t>05</a:t>
              </a:r>
              <a:endParaRPr lang="zh-CN" altLang="en-US" sz="3600" b="1" dirty="0">
                <a:solidFill>
                  <a:schemeClr val="bg1"/>
                </a:solidFill>
                <a:latin typeface="Arial" panose="020B0604020202020204" pitchFamily="34" charset="0"/>
                <a:ea typeface="思源黑体 CN Regular" panose="020B0500000000000000" pitchFamily="34" charset="-122"/>
                <a:cs typeface="+mn-ea"/>
                <a:sym typeface="Arial" panose="020B0604020202020204" pitchFamily="34" charset="0"/>
              </a:endParaRPr>
            </a:p>
          </p:txBody>
        </p:sp>
        <p:cxnSp>
          <p:nvCxnSpPr>
            <p:cNvPr id="91" name="直接连接符 90">
              <a:extLst>
                <a:ext uri="{FF2B5EF4-FFF2-40B4-BE49-F238E27FC236}">
                  <a16:creationId xmlns:a16="http://schemas.microsoft.com/office/drawing/2014/main" id="{D4F5D8C0-ECF3-DDAC-B6F7-6A007CBF5AEE}"/>
                </a:ext>
              </a:extLst>
            </p:cNvPr>
            <p:cNvCxnSpPr/>
            <p:nvPr/>
          </p:nvCxnSpPr>
          <p:spPr>
            <a:xfrm>
              <a:off x="1378228" y="2928475"/>
              <a:ext cx="1013792" cy="0"/>
            </a:xfrm>
            <a:prstGeom prst="line">
              <a:avLst/>
            </a:prstGeom>
            <a:grpFill/>
            <a:ln>
              <a:gradFill>
                <a:gsLst>
                  <a:gs pos="53000">
                    <a:schemeClr val="bg1"/>
                  </a:gs>
                  <a:gs pos="0">
                    <a:schemeClr val="bg1">
                      <a:alpha val="0"/>
                    </a:schemeClr>
                  </a:gs>
                  <a:gs pos="100000">
                    <a:schemeClr val="bg1">
                      <a:alpha val="0"/>
                    </a:schemeClr>
                  </a:gs>
                </a:gsLst>
                <a:lin ang="0" scaled="0"/>
              </a:gradFill>
            </a:ln>
          </p:spPr>
          <p:style>
            <a:lnRef idx="1">
              <a:schemeClr val="accent1"/>
            </a:lnRef>
            <a:fillRef idx="0">
              <a:schemeClr val="accent1"/>
            </a:fillRef>
            <a:effectRef idx="0">
              <a:schemeClr val="accent1"/>
            </a:effectRef>
            <a:fontRef idx="minor">
              <a:schemeClr val="tx1"/>
            </a:fontRef>
          </p:style>
        </p:cxnSp>
        <p:cxnSp>
          <p:nvCxnSpPr>
            <p:cNvPr id="92" name="直接连接符 91">
              <a:extLst>
                <a:ext uri="{FF2B5EF4-FFF2-40B4-BE49-F238E27FC236}">
                  <a16:creationId xmlns:a16="http://schemas.microsoft.com/office/drawing/2014/main" id="{E7A053B8-B778-CFFA-7725-DC5ADDD39150}"/>
                </a:ext>
              </a:extLst>
            </p:cNvPr>
            <p:cNvCxnSpPr/>
            <p:nvPr/>
          </p:nvCxnSpPr>
          <p:spPr>
            <a:xfrm>
              <a:off x="1321906" y="3816370"/>
              <a:ext cx="1013792" cy="0"/>
            </a:xfrm>
            <a:prstGeom prst="line">
              <a:avLst/>
            </a:prstGeom>
            <a:grpFill/>
            <a:ln>
              <a:gradFill>
                <a:gsLst>
                  <a:gs pos="53000">
                    <a:schemeClr val="bg1"/>
                  </a:gs>
                  <a:gs pos="0">
                    <a:schemeClr val="bg1">
                      <a:alpha val="0"/>
                    </a:schemeClr>
                  </a:gs>
                  <a:gs pos="100000">
                    <a:schemeClr val="bg1">
                      <a:alpha val="0"/>
                    </a:schemeClr>
                  </a:gs>
                </a:gsLst>
                <a:lin ang="0" scaled="0"/>
              </a:gradFill>
            </a:ln>
          </p:spPr>
          <p:style>
            <a:lnRef idx="1">
              <a:schemeClr val="accent1"/>
            </a:lnRef>
            <a:fillRef idx="0">
              <a:schemeClr val="accent1"/>
            </a:fillRef>
            <a:effectRef idx="0">
              <a:schemeClr val="accent1"/>
            </a:effectRef>
            <a:fontRef idx="minor">
              <a:schemeClr val="tx1"/>
            </a:fontRef>
          </p:style>
        </p:cxnSp>
      </p:grpSp>
    </p:spTree>
  </p:cSld>
  <p:clrMapOvr>
    <a:masterClrMapping/>
  </p:clrMapOvr>
  <mc:AlternateContent xmlns:mc="http://schemas.openxmlformats.org/markup-compatibility/2006" xmlns:p14="http://schemas.microsoft.com/office/powerpoint/2010/main">
    <mc:Choice Requires="p14">
      <p:transition spd="slow" p14:dur="2000" advTm="3000"/>
    </mc:Choice>
    <mc:Fallback xmlns="">
      <p:transition spd="slow" advTm="3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afterEffect">
                                  <p:stCondLst>
                                    <p:cond delay="0"/>
                                  </p:stCondLst>
                                  <p:childTnLst>
                                    <p:set>
                                      <p:cBhvr>
                                        <p:cTn id="6" dur="1" fill="hold">
                                          <p:stCondLst>
                                            <p:cond delay="0"/>
                                          </p:stCondLst>
                                        </p:cTn>
                                        <p:tgtEl>
                                          <p:spTgt spid="36"/>
                                        </p:tgtEl>
                                        <p:attrNameLst>
                                          <p:attrName>style.visibility</p:attrName>
                                        </p:attrNameLst>
                                      </p:cBhvr>
                                      <p:to>
                                        <p:strVal val="visible"/>
                                      </p:to>
                                    </p:set>
                                    <p:anim calcmode="lin" valueType="num">
                                      <p:cBhvr additive="base">
                                        <p:cTn id="7" dur="500" fill="hold"/>
                                        <p:tgtEl>
                                          <p:spTgt spid="36"/>
                                        </p:tgtEl>
                                        <p:attrNameLst>
                                          <p:attrName>ppt_x</p:attrName>
                                        </p:attrNameLst>
                                      </p:cBhvr>
                                      <p:tavLst>
                                        <p:tav tm="0">
                                          <p:val>
                                            <p:strVal val="#ppt_x"/>
                                          </p:val>
                                        </p:tav>
                                        <p:tav tm="100000">
                                          <p:val>
                                            <p:strVal val="#ppt_x"/>
                                          </p:val>
                                        </p:tav>
                                      </p:tavLst>
                                    </p:anim>
                                    <p:anim calcmode="lin" valueType="num">
                                      <p:cBhvr additive="base">
                                        <p:cTn id="8" dur="500" fill="hold"/>
                                        <p:tgtEl>
                                          <p:spTgt spid="36"/>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2" presetClass="entr" presetSubtype="4" fill="hold" nodeType="afterEffect">
                                  <p:stCondLst>
                                    <p:cond delay="0"/>
                                  </p:stCondLst>
                                  <p:childTnLst>
                                    <p:set>
                                      <p:cBhvr>
                                        <p:cTn id="11" dur="1" fill="hold">
                                          <p:stCondLst>
                                            <p:cond delay="0"/>
                                          </p:stCondLst>
                                        </p:cTn>
                                        <p:tgtEl>
                                          <p:spTgt spid="69"/>
                                        </p:tgtEl>
                                        <p:attrNameLst>
                                          <p:attrName>style.visibility</p:attrName>
                                        </p:attrNameLst>
                                      </p:cBhvr>
                                      <p:to>
                                        <p:strVal val="visible"/>
                                      </p:to>
                                    </p:set>
                                    <p:anim calcmode="lin" valueType="num">
                                      <p:cBhvr additive="base">
                                        <p:cTn id="12" dur="500" fill="hold"/>
                                        <p:tgtEl>
                                          <p:spTgt spid="69"/>
                                        </p:tgtEl>
                                        <p:attrNameLst>
                                          <p:attrName>ppt_x</p:attrName>
                                        </p:attrNameLst>
                                      </p:cBhvr>
                                      <p:tavLst>
                                        <p:tav tm="0">
                                          <p:val>
                                            <p:strVal val="#ppt_x"/>
                                          </p:val>
                                        </p:tav>
                                        <p:tav tm="100000">
                                          <p:val>
                                            <p:strVal val="#ppt_x"/>
                                          </p:val>
                                        </p:tav>
                                      </p:tavLst>
                                    </p:anim>
                                    <p:anim calcmode="lin" valueType="num">
                                      <p:cBhvr additive="base">
                                        <p:cTn id="13" dur="500" fill="hold"/>
                                        <p:tgtEl>
                                          <p:spTgt spid="69"/>
                                        </p:tgtEl>
                                        <p:attrNameLst>
                                          <p:attrName>ppt_y</p:attrName>
                                        </p:attrNameLst>
                                      </p:cBhvr>
                                      <p:tavLst>
                                        <p:tav tm="0">
                                          <p:val>
                                            <p:strVal val="1+#ppt_h/2"/>
                                          </p:val>
                                        </p:tav>
                                        <p:tav tm="100000">
                                          <p:val>
                                            <p:strVal val="#ppt_y"/>
                                          </p:val>
                                        </p:tav>
                                      </p:tavLst>
                                    </p:anim>
                                  </p:childTnLst>
                                </p:cTn>
                              </p:par>
                            </p:childTnLst>
                          </p:cTn>
                        </p:par>
                        <p:par>
                          <p:cTn id="14" fill="hold">
                            <p:stCondLst>
                              <p:cond delay="1000"/>
                            </p:stCondLst>
                            <p:childTnLst>
                              <p:par>
                                <p:cTn id="15" presetID="2" presetClass="entr" presetSubtype="4" fill="hold" nodeType="afterEffect">
                                  <p:stCondLst>
                                    <p:cond delay="0"/>
                                  </p:stCondLst>
                                  <p:childTnLst>
                                    <p:set>
                                      <p:cBhvr>
                                        <p:cTn id="16" dur="1" fill="hold">
                                          <p:stCondLst>
                                            <p:cond delay="0"/>
                                          </p:stCondLst>
                                        </p:cTn>
                                        <p:tgtEl>
                                          <p:spTgt spid="75"/>
                                        </p:tgtEl>
                                        <p:attrNameLst>
                                          <p:attrName>style.visibility</p:attrName>
                                        </p:attrNameLst>
                                      </p:cBhvr>
                                      <p:to>
                                        <p:strVal val="visible"/>
                                      </p:to>
                                    </p:set>
                                    <p:anim calcmode="lin" valueType="num">
                                      <p:cBhvr additive="base">
                                        <p:cTn id="17" dur="500" fill="hold"/>
                                        <p:tgtEl>
                                          <p:spTgt spid="75"/>
                                        </p:tgtEl>
                                        <p:attrNameLst>
                                          <p:attrName>ppt_x</p:attrName>
                                        </p:attrNameLst>
                                      </p:cBhvr>
                                      <p:tavLst>
                                        <p:tav tm="0">
                                          <p:val>
                                            <p:strVal val="#ppt_x"/>
                                          </p:val>
                                        </p:tav>
                                        <p:tav tm="100000">
                                          <p:val>
                                            <p:strVal val="#ppt_x"/>
                                          </p:val>
                                        </p:tav>
                                      </p:tavLst>
                                    </p:anim>
                                    <p:anim calcmode="lin" valueType="num">
                                      <p:cBhvr additive="base">
                                        <p:cTn id="18" dur="500" fill="hold"/>
                                        <p:tgtEl>
                                          <p:spTgt spid="75"/>
                                        </p:tgtEl>
                                        <p:attrNameLst>
                                          <p:attrName>ppt_y</p:attrName>
                                        </p:attrNameLst>
                                      </p:cBhvr>
                                      <p:tavLst>
                                        <p:tav tm="0">
                                          <p:val>
                                            <p:strVal val="1+#ppt_h/2"/>
                                          </p:val>
                                        </p:tav>
                                        <p:tav tm="100000">
                                          <p:val>
                                            <p:strVal val="#ppt_y"/>
                                          </p:val>
                                        </p:tav>
                                      </p:tavLst>
                                    </p:anim>
                                  </p:childTnLst>
                                </p:cTn>
                              </p:par>
                            </p:childTnLst>
                          </p:cTn>
                        </p:par>
                        <p:par>
                          <p:cTn id="19" fill="hold">
                            <p:stCondLst>
                              <p:cond delay="1500"/>
                            </p:stCondLst>
                            <p:childTnLst>
                              <p:par>
                                <p:cTn id="20" presetID="2" presetClass="entr" presetSubtype="4" fill="hold" nodeType="afterEffect">
                                  <p:stCondLst>
                                    <p:cond delay="0"/>
                                  </p:stCondLst>
                                  <p:childTnLst>
                                    <p:set>
                                      <p:cBhvr>
                                        <p:cTn id="21" dur="1" fill="hold">
                                          <p:stCondLst>
                                            <p:cond delay="0"/>
                                          </p:stCondLst>
                                        </p:cTn>
                                        <p:tgtEl>
                                          <p:spTgt spid="81"/>
                                        </p:tgtEl>
                                        <p:attrNameLst>
                                          <p:attrName>style.visibility</p:attrName>
                                        </p:attrNameLst>
                                      </p:cBhvr>
                                      <p:to>
                                        <p:strVal val="visible"/>
                                      </p:to>
                                    </p:set>
                                    <p:anim calcmode="lin" valueType="num">
                                      <p:cBhvr additive="base">
                                        <p:cTn id="22" dur="500" fill="hold"/>
                                        <p:tgtEl>
                                          <p:spTgt spid="81"/>
                                        </p:tgtEl>
                                        <p:attrNameLst>
                                          <p:attrName>ppt_x</p:attrName>
                                        </p:attrNameLst>
                                      </p:cBhvr>
                                      <p:tavLst>
                                        <p:tav tm="0">
                                          <p:val>
                                            <p:strVal val="#ppt_x"/>
                                          </p:val>
                                        </p:tav>
                                        <p:tav tm="100000">
                                          <p:val>
                                            <p:strVal val="#ppt_x"/>
                                          </p:val>
                                        </p:tav>
                                      </p:tavLst>
                                    </p:anim>
                                    <p:anim calcmode="lin" valueType="num">
                                      <p:cBhvr additive="base">
                                        <p:cTn id="23" dur="500" fill="hold"/>
                                        <p:tgtEl>
                                          <p:spTgt spid="81"/>
                                        </p:tgtEl>
                                        <p:attrNameLst>
                                          <p:attrName>ppt_y</p:attrName>
                                        </p:attrNameLst>
                                      </p:cBhvr>
                                      <p:tavLst>
                                        <p:tav tm="0">
                                          <p:val>
                                            <p:strVal val="1+#ppt_h/2"/>
                                          </p:val>
                                        </p:tav>
                                        <p:tav tm="100000">
                                          <p:val>
                                            <p:strVal val="#ppt_y"/>
                                          </p:val>
                                        </p:tav>
                                      </p:tavLst>
                                    </p:anim>
                                  </p:childTnLst>
                                </p:cTn>
                              </p:par>
                            </p:childTnLst>
                          </p:cTn>
                        </p:par>
                        <p:par>
                          <p:cTn id="24" fill="hold">
                            <p:stCondLst>
                              <p:cond delay="2000"/>
                            </p:stCondLst>
                            <p:childTnLst>
                              <p:par>
                                <p:cTn id="25" presetID="2" presetClass="entr" presetSubtype="4" fill="hold" nodeType="afterEffect">
                                  <p:stCondLst>
                                    <p:cond delay="0"/>
                                  </p:stCondLst>
                                  <p:childTnLst>
                                    <p:set>
                                      <p:cBhvr>
                                        <p:cTn id="26" dur="1" fill="hold">
                                          <p:stCondLst>
                                            <p:cond delay="0"/>
                                          </p:stCondLst>
                                        </p:cTn>
                                        <p:tgtEl>
                                          <p:spTgt spid="87"/>
                                        </p:tgtEl>
                                        <p:attrNameLst>
                                          <p:attrName>style.visibility</p:attrName>
                                        </p:attrNameLst>
                                      </p:cBhvr>
                                      <p:to>
                                        <p:strVal val="visible"/>
                                      </p:to>
                                    </p:set>
                                    <p:anim calcmode="lin" valueType="num">
                                      <p:cBhvr additive="base">
                                        <p:cTn id="27" dur="500" fill="hold"/>
                                        <p:tgtEl>
                                          <p:spTgt spid="87"/>
                                        </p:tgtEl>
                                        <p:attrNameLst>
                                          <p:attrName>ppt_x</p:attrName>
                                        </p:attrNameLst>
                                      </p:cBhvr>
                                      <p:tavLst>
                                        <p:tav tm="0">
                                          <p:val>
                                            <p:strVal val="#ppt_x"/>
                                          </p:val>
                                        </p:tav>
                                        <p:tav tm="100000">
                                          <p:val>
                                            <p:strVal val="#ppt_x"/>
                                          </p:val>
                                        </p:tav>
                                      </p:tavLst>
                                    </p:anim>
                                    <p:anim calcmode="lin" valueType="num">
                                      <p:cBhvr additive="base">
                                        <p:cTn id="28" dur="500" fill="hold"/>
                                        <p:tgtEl>
                                          <p:spTgt spid="8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平行四边形 7">
            <a:extLst>
              <a:ext uri="{FF2B5EF4-FFF2-40B4-BE49-F238E27FC236}">
                <a16:creationId xmlns:a16="http://schemas.microsoft.com/office/drawing/2014/main" id="{A4DFF303-64C5-2B46-8FF5-969720EBCBBF}"/>
              </a:ext>
            </a:extLst>
          </p:cNvPr>
          <p:cNvSpPr/>
          <p:nvPr/>
        </p:nvSpPr>
        <p:spPr>
          <a:xfrm>
            <a:off x="-1292270" y="294519"/>
            <a:ext cx="2584540" cy="2365194"/>
          </a:xfrm>
          <a:prstGeom prst="parallelogram">
            <a:avLst>
              <a:gd name="adj" fmla="val 100148"/>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latin typeface="Arial" panose="020B0604020202020204" pitchFamily="34" charset="0"/>
              <a:ea typeface="思源黑体 CN Regular" panose="020B0500000000000000" pitchFamily="34" charset="-122"/>
              <a:cs typeface="+mn-ea"/>
              <a:sym typeface="Arial" panose="020B0604020202020204" pitchFamily="34" charset="0"/>
            </a:endParaRPr>
          </a:p>
        </p:txBody>
      </p:sp>
      <p:sp>
        <p:nvSpPr>
          <p:cNvPr id="9" name="平行四边形 8">
            <a:extLst>
              <a:ext uri="{FF2B5EF4-FFF2-40B4-BE49-F238E27FC236}">
                <a16:creationId xmlns:a16="http://schemas.microsoft.com/office/drawing/2014/main" id="{BA8E2AFE-4DB1-D84B-84F9-297A3310E288}"/>
              </a:ext>
            </a:extLst>
          </p:cNvPr>
          <p:cNvSpPr/>
          <p:nvPr/>
        </p:nvSpPr>
        <p:spPr>
          <a:xfrm>
            <a:off x="510083" y="-888078"/>
            <a:ext cx="2584540" cy="2365194"/>
          </a:xfrm>
          <a:prstGeom prst="parallelogram">
            <a:avLst>
              <a:gd name="adj" fmla="val 100148"/>
            </a:avLst>
          </a:prstGeom>
          <a:solidFill>
            <a:srgbClr val="E4EEE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latin typeface="Arial" panose="020B0604020202020204" pitchFamily="34" charset="0"/>
              <a:ea typeface="思源黑体 CN Regular" panose="020B0500000000000000" pitchFamily="34" charset="-122"/>
              <a:cs typeface="+mn-ea"/>
              <a:sym typeface="Arial" panose="020B0604020202020204" pitchFamily="34" charset="0"/>
            </a:endParaRPr>
          </a:p>
        </p:txBody>
      </p:sp>
      <p:sp>
        <p:nvSpPr>
          <p:cNvPr id="10" name="平行四边形 9">
            <a:extLst>
              <a:ext uri="{FF2B5EF4-FFF2-40B4-BE49-F238E27FC236}">
                <a16:creationId xmlns:a16="http://schemas.microsoft.com/office/drawing/2014/main" id="{7AD87EAA-9BAE-CA4F-B955-A89E3867943E}"/>
              </a:ext>
            </a:extLst>
          </p:cNvPr>
          <p:cNvSpPr/>
          <p:nvPr/>
        </p:nvSpPr>
        <p:spPr>
          <a:xfrm>
            <a:off x="9094202" y="5427303"/>
            <a:ext cx="2584540" cy="2365194"/>
          </a:xfrm>
          <a:prstGeom prst="parallelogram">
            <a:avLst>
              <a:gd name="adj" fmla="val 100148"/>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latin typeface="Arial" panose="020B0604020202020204" pitchFamily="34" charset="0"/>
              <a:ea typeface="思源黑体 CN Regular" panose="020B0500000000000000" pitchFamily="34" charset="-122"/>
              <a:cs typeface="+mn-ea"/>
              <a:sym typeface="Arial" panose="020B0604020202020204" pitchFamily="34" charset="0"/>
            </a:endParaRPr>
          </a:p>
        </p:txBody>
      </p:sp>
      <p:sp>
        <p:nvSpPr>
          <p:cNvPr id="11" name="平行四边形 10">
            <a:extLst>
              <a:ext uri="{FF2B5EF4-FFF2-40B4-BE49-F238E27FC236}">
                <a16:creationId xmlns:a16="http://schemas.microsoft.com/office/drawing/2014/main" id="{19DC2462-77B8-744F-83AE-B0E2AEEAA8E4}"/>
              </a:ext>
            </a:extLst>
          </p:cNvPr>
          <p:cNvSpPr/>
          <p:nvPr/>
        </p:nvSpPr>
        <p:spPr>
          <a:xfrm>
            <a:off x="10896555" y="4244706"/>
            <a:ext cx="2584540" cy="2365194"/>
          </a:xfrm>
          <a:prstGeom prst="parallelogram">
            <a:avLst>
              <a:gd name="adj" fmla="val 100148"/>
            </a:avLst>
          </a:prstGeom>
          <a:solidFill>
            <a:srgbClr val="E4EEE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latin typeface="Arial" panose="020B0604020202020204" pitchFamily="34" charset="0"/>
              <a:ea typeface="思源黑体 CN Regular" panose="020B0500000000000000" pitchFamily="34" charset="-122"/>
              <a:cs typeface="+mn-ea"/>
              <a:sym typeface="Arial" panose="020B0604020202020204" pitchFamily="34" charset="0"/>
            </a:endParaRPr>
          </a:p>
        </p:txBody>
      </p:sp>
      <p:sp>
        <p:nvSpPr>
          <p:cNvPr id="13" name="1">
            <a:extLst>
              <a:ext uri="{FF2B5EF4-FFF2-40B4-BE49-F238E27FC236}">
                <a16:creationId xmlns:a16="http://schemas.microsoft.com/office/drawing/2014/main" id="{2302FF6A-7AAB-D7EA-F068-9131B791588F}"/>
              </a:ext>
            </a:extLst>
          </p:cNvPr>
          <p:cNvSpPr txBox="1">
            <a:spLocks noChangeArrowheads="1"/>
          </p:cNvSpPr>
          <p:nvPr/>
        </p:nvSpPr>
        <p:spPr bwMode="auto">
          <a:xfrm>
            <a:off x="2409270" y="1037181"/>
            <a:ext cx="7631247"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defTabSz="1216025">
              <a:defRPr>
                <a:solidFill>
                  <a:schemeClr val="tx1"/>
                </a:solidFill>
                <a:latin typeface="Arial" panose="020B0604020202020204" pitchFamily="34" charset="0"/>
                <a:ea typeface="微软雅黑" panose="020B0503020204020204" pitchFamily="34" charset="-122"/>
              </a:defRPr>
            </a:lvl1pPr>
            <a:lvl2pPr marL="742950" indent="-285750" defTabSz="1216025">
              <a:defRPr>
                <a:solidFill>
                  <a:schemeClr val="tx1"/>
                </a:solidFill>
                <a:latin typeface="Arial" panose="020B0604020202020204" pitchFamily="34" charset="0"/>
                <a:ea typeface="微软雅黑" panose="020B0503020204020204" pitchFamily="34" charset="-122"/>
              </a:defRPr>
            </a:lvl2pPr>
            <a:lvl3pPr marL="1143000" indent="-228600" defTabSz="1216025">
              <a:defRPr>
                <a:solidFill>
                  <a:schemeClr val="tx1"/>
                </a:solidFill>
                <a:latin typeface="Arial" panose="020B0604020202020204" pitchFamily="34" charset="0"/>
                <a:ea typeface="微软雅黑" panose="020B0503020204020204" pitchFamily="34" charset="-122"/>
              </a:defRPr>
            </a:lvl3pPr>
            <a:lvl4pPr marL="1600200" indent="-228600" defTabSz="1216025">
              <a:defRPr>
                <a:solidFill>
                  <a:schemeClr val="tx1"/>
                </a:solidFill>
                <a:latin typeface="Arial" panose="020B0604020202020204" pitchFamily="34" charset="0"/>
                <a:ea typeface="微软雅黑" panose="020B0503020204020204" pitchFamily="34" charset="-122"/>
              </a:defRPr>
            </a:lvl4pPr>
            <a:lvl5pPr marL="2057400" indent="-228600" defTabSz="1216025">
              <a:defRPr>
                <a:solidFill>
                  <a:schemeClr val="tx1"/>
                </a:solidFill>
                <a:latin typeface="Arial" panose="020B0604020202020204" pitchFamily="34" charset="0"/>
                <a:ea typeface="微软雅黑" panose="020B0503020204020204" pitchFamily="34" charset="-122"/>
              </a:defRPr>
            </a:lvl5pPr>
            <a:lvl6pPr marL="2514600" indent="-228600" defTabSz="1216025"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微软雅黑" panose="020B0503020204020204" pitchFamily="34" charset="-122"/>
              </a:defRPr>
            </a:lvl6pPr>
            <a:lvl7pPr marL="2971800" indent="-228600" defTabSz="1216025"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微软雅黑" panose="020B0503020204020204" pitchFamily="34" charset="-122"/>
              </a:defRPr>
            </a:lvl7pPr>
            <a:lvl8pPr marL="3429000" indent="-228600" defTabSz="1216025"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微软雅黑" panose="020B0503020204020204" pitchFamily="34" charset="-122"/>
              </a:defRPr>
            </a:lvl8pPr>
            <a:lvl9pPr marL="3886200" indent="-228600" defTabSz="1216025"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微软雅黑" panose="020B0503020204020204" pitchFamily="34" charset="-122"/>
              </a:defRPr>
            </a:lvl9pPr>
          </a:lstStyle>
          <a:p>
            <a:pPr algn="ctr" eaLnBrk="1" hangingPunct="1">
              <a:spcBef>
                <a:spcPct val="20000"/>
              </a:spcBef>
            </a:pPr>
            <a:r>
              <a:rPr lang="en-US" altLang="zh-CN" sz="2400" b="1" dirty="0">
                <a:solidFill>
                  <a:schemeClr val="tx1">
                    <a:lumMod val="75000"/>
                    <a:lumOff val="25000"/>
                  </a:schemeClr>
                </a:solidFill>
                <a:ea typeface="思源黑体 CN Regular" panose="020B0500000000000000" pitchFamily="34" charset="-122"/>
                <a:cs typeface="+mn-ea"/>
                <a:sym typeface="Arial" panose="020B0604020202020204" pitchFamily="34" charset="0"/>
              </a:rPr>
              <a:t>DO</a:t>
            </a:r>
            <a:r>
              <a:rPr lang="zh-CN" altLang="en-US" sz="2400" b="1" dirty="0">
                <a:solidFill>
                  <a:schemeClr val="tx1">
                    <a:lumMod val="75000"/>
                    <a:lumOff val="25000"/>
                  </a:schemeClr>
                </a:solidFill>
                <a:ea typeface="思源黑体 CN Regular" panose="020B0500000000000000" pitchFamily="34" charset="-122"/>
                <a:cs typeface="+mn-ea"/>
                <a:sym typeface="Arial" panose="020B0604020202020204" pitchFamily="34" charset="0"/>
              </a:rPr>
              <a:t>五步教学模式</a:t>
            </a:r>
          </a:p>
        </p:txBody>
      </p:sp>
      <p:sp>
        <p:nvSpPr>
          <p:cNvPr id="14" name="1">
            <a:extLst>
              <a:ext uri="{FF2B5EF4-FFF2-40B4-BE49-F238E27FC236}">
                <a16:creationId xmlns:a16="http://schemas.microsoft.com/office/drawing/2014/main" id="{B5312794-EA08-4720-85F3-F8C24E53799B}"/>
              </a:ext>
            </a:extLst>
          </p:cNvPr>
          <p:cNvSpPr txBox="1">
            <a:spLocks noChangeArrowheads="1"/>
          </p:cNvSpPr>
          <p:nvPr/>
        </p:nvSpPr>
        <p:spPr bwMode="auto">
          <a:xfrm>
            <a:off x="1095822" y="2152689"/>
            <a:ext cx="10435777" cy="28591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defTabSz="1216025">
              <a:defRPr>
                <a:solidFill>
                  <a:schemeClr val="tx1"/>
                </a:solidFill>
                <a:latin typeface="Arial" panose="020B0604020202020204" pitchFamily="34" charset="0"/>
                <a:ea typeface="微软雅黑" panose="020B0503020204020204" pitchFamily="34" charset="-122"/>
              </a:defRPr>
            </a:lvl1pPr>
            <a:lvl2pPr marL="742950" indent="-285750" defTabSz="1216025">
              <a:defRPr>
                <a:solidFill>
                  <a:schemeClr val="tx1"/>
                </a:solidFill>
                <a:latin typeface="Arial" panose="020B0604020202020204" pitchFamily="34" charset="0"/>
                <a:ea typeface="微软雅黑" panose="020B0503020204020204" pitchFamily="34" charset="-122"/>
              </a:defRPr>
            </a:lvl2pPr>
            <a:lvl3pPr marL="1143000" indent="-228600" defTabSz="1216025">
              <a:defRPr>
                <a:solidFill>
                  <a:schemeClr val="tx1"/>
                </a:solidFill>
                <a:latin typeface="Arial" panose="020B0604020202020204" pitchFamily="34" charset="0"/>
                <a:ea typeface="微软雅黑" panose="020B0503020204020204" pitchFamily="34" charset="-122"/>
              </a:defRPr>
            </a:lvl3pPr>
            <a:lvl4pPr marL="1600200" indent="-228600" defTabSz="1216025">
              <a:defRPr>
                <a:solidFill>
                  <a:schemeClr val="tx1"/>
                </a:solidFill>
                <a:latin typeface="Arial" panose="020B0604020202020204" pitchFamily="34" charset="0"/>
                <a:ea typeface="微软雅黑" panose="020B0503020204020204" pitchFamily="34" charset="-122"/>
              </a:defRPr>
            </a:lvl4pPr>
            <a:lvl5pPr marL="2057400" indent="-228600" defTabSz="1216025">
              <a:defRPr>
                <a:solidFill>
                  <a:schemeClr val="tx1"/>
                </a:solidFill>
                <a:latin typeface="Arial" panose="020B0604020202020204" pitchFamily="34" charset="0"/>
                <a:ea typeface="微软雅黑" panose="020B0503020204020204" pitchFamily="34" charset="-122"/>
              </a:defRPr>
            </a:lvl5pPr>
            <a:lvl6pPr marL="2514600" indent="-228600" defTabSz="1216025"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微软雅黑" panose="020B0503020204020204" pitchFamily="34" charset="-122"/>
              </a:defRPr>
            </a:lvl6pPr>
            <a:lvl7pPr marL="2971800" indent="-228600" defTabSz="1216025"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微软雅黑" panose="020B0503020204020204" pitchFamily="34" charset="-122"/>
              </a:defRPr>
            </a:lvl7pPr>
            <a:lvl8pPr marL="3429000" indent="-228600" defTabSz="1216025"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微软雅黑" panose="020B0503020204020204" pitchFamily="34" charset="-122"/>
              </a:defRPr>
            </a:lvl8pPr>
            <a:lvl9pPr marL="3886200" indent="-228600" defTabSz="1216025"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微软雅黑" panose="020B0503020204020204" pitchFamily="34" charset="-122"/>
              </a:defRPr>
            </a:lvl9pPr>
          </a:lstStyle>
          <a:p>
            <a:pPr>
              <a:lnSpc>
                <a:spcPct val="150000"/>
              </a:lnSpc>
            </a:pPr>
            <a:r>
              <a:rPr lang="zh-CN" altLang="en-US" b="1" dirty="0">
                <a:solidFill>
                  <a:schemeClr val="tx1">
                    <a:lumMod val="75000"/>
                    <a:lumOff val="25000"/>
                  </a:schemeClr>
                </a:solidFill>
                <a:ea typeface="思源黑体 CN Regular" panose="020B0500000000000000" pitchFamily="34" charset="-122"/>
                <a:cs typeface="+mn-ea"/>
                <a:sym typeface="Arial" panose="020B0604020202020204" pitchFamily="34" charset="0"/>
              </a:rPr>
              <a:t>定向</a:t>
            </a:r>
            <a:r>
              <a:rPr lang="en-US" altLang="zh-CN" b="1" dirty="0">
                <a:solidFill>
                  <a:schemeClr val="tx1">
                    <a:lumMod val="75000"/>
                    <a:lumOff val="25000"/>
                  </a:schemeClr>
                </a:solidFill>
                <a:ea typeface="思源黑体 CN Regular" panose="020B0500000000000000" pitchFamily="34" charset="-122"/>
                <a:cs typeface="+mn-ea"/>
                <a:sym typeface="Arial" panose="020B0604020202020204" pitchFamily="34" charset="0"/>
              </a:rPr>
              <a:t>:</a:t>
            </a:r>
            <a:r>
              <a:rPr lang="zh-CN" altLang="en-US" dirty="0">
                <a:solidFill>
                  <a:schemeClr val="tx1">
                    <a:lumMod val="75000"/>
                    <a:lumOff val="25000"/>
                  </a:schemeClr>
                </a:solidFill>
                <a:ea typeface="思源黑体 CN Regular" panose="020B0500000000000000" pitchFamily="34" charset="-122"/>
                <a:cs typeface="+mn-ea"/>
                <a:sym typeface="Arial" panose="020B0604020202020204" pitchFamily="34" charset="0"/>
              </a:rPr>
              <a:t>教师运用实际的活动、实际问题、教师的示范、影片等方式，引起学生的学习兴趣。</a:t>
            </a:r>
            <a:r>
              <a:rPr lang="en-US" altLang="zh-CN" dirty="0">
                <a:solidFill>
                  <a:schemeClr val="tx1">
                    <a:lumMod val="75000"/>
                    <a:lumOff val="25000"/>
                  </a:schemeClr>
                </a:solidFill>
                <a:ea typeface="思源黑体 CN Regular" panose="020B0500000000000000" pitchFamily="34" charset="-122"/>
                <a:cs typeface="+mn-ea"/>
                <a:sym typeface="Arial" panose="020B0604020202020204" pitchFamily="34" charset="0"/>
              </a:rPr>
              <a:t>﹒</a:t>
            </a:r>
          </a:p>
          <a:p>
            <a:pPr>
              <a:lnSpc>
                <a:spcPct val="150000"/>
              </a:lnSpc>
            </a:pPr>
            <a:r>
              <a:rPr lang="zh-CN" altLang="en-US" dirty="0">
                <a:solidFill>
                  <a:schemeClr val="tx1">
                    <a:lumMod val="75000"/>
                    <a:lumOff val="25000"/>
                  </a:schemeClr>
                </a:solidFill>
                <a:ea typeface="思源黑体 CN Regular" panose="020B0500000000000000" pitchFamily="34" charset="-122"/>
                <a:cs typeface="+mn-ea"/>
                <a:sym typeface="Arial" panose="020B0604020202020204" pitchFamily="34" charset="0"/>
              </a:rPr>
              <a:t>引出学生的想法</a:t>
            </a:r>
            <a:r>
              <a:rPr lang="en-US" altLang="zh-CN" dirty="0">
                <a:solidFill>
                  <a:schemeClr val="tx1">
                    <a:lumMod val="75000"/>
                    <a:lumOff val="25000"/>
                  </a:schemeClr>
                </a:solidFill>
                <a:ea typeface="思源黑体 CN Regular" panose="020B0500000000000000" pitchFamily="34" charset="-122"/>
                <a:cs typeface="+mn-ea"/>
                <a:sym typeface="Arial" panose="020B0604020202020204" pitchFamily="34" charset="0"/>
              </a:rPr>
              <a:t>:</a:t>
            </a:r>
            <a:r>
              <a:rPr lang="zh-CN" altLang="en-US" dirty="0">
                <a:solidFill>
                  <a:schemeClr val="tx1">
                    <a:lumMod val="75000"/>
                    <a:lumOff val="25000"/>
                  </a:schemeClr>
                </a:solidFill>
                <a:ea typeface="思源黑体 CN Regular" panose="020B0500000000000000" pitchFamily="34" charset="-122"/>
                <a:cs typeface="+mn-ea"/>
                <a:sym typeface="Arial" panose="020B0604020202020204" pitchFamily="34" charset="0"/>
              </a:rPr>
              <a:t>透过实际的活动或小组讨论后提出的报告让教师与学生注意到一些学生原有的想法。</a:t>
            </a:r>
            <a:r>
              <a:rPr lang="en-US" altLang="zh-CN" dirty="0">
                <a:solidFill>
                  <a:schemeClr val="tx1">
                    <a:lumMod val="75000"/>
                    <a:lumOff val="25000"/>
                  </a:schemeClr>
                </a:solidFill>
                <a:ea typeface="思源黑体 CN Regular" panose="020B0500000000000000" pitchFamily="34" charset="-122"/>
                <a:cs typeface="+mn-ea"/>
                <a:sym typeface="Arial" panose="020B0604020202020204" pitchFamily="34" charset="0"/>
              </a:rPr>
              <a:t>﹒</a:t>
            </a:r>
          </a:p>
          <a:p>
            <a:pPr>
              <a:lnSpc>
                <a:spcPct val="150000"/>
              </a:lnSpc>
            </a:pPr>
            <a:r>
              <a:rPr lang="zh-CN" altLang="en-US" b="1" dirty="0">
                <a:solidFill>
                  <a:schemeClr val="tx1">
                    <a:lumMod val="75000"/>
                    <a:lumOff val="25000"/>
                  </a:schemeClr>
                </a:solidFill>
                <a:ea typeface="思源黑体 CN Regular" panose="020B0500000000000000" pitchFamily="34" charset="-122"/>
                <a:cs typeface="+mn-ea"/>
                <a:sym typeface="Arial" panose="020B0604020202020204" pitchFamily="34" charset="0"/>
              </a:rPr>
              <a:t>学生想法的重组</a:t>
            </a:r>
            <a:r>
              <a:rPr lang="en-US" altLang="zh-CN" b="1" dirty="0">
                <a:solidFill>
                  <a:schemeClr val="tx1">
                    <a:lumMod val="75000"/>
                    <a:lumOff val="25000"/>
                  </a:schemeClr>
                </a:solidFill>
                <a:ea typeface="思源黑体 CN Regular" panose="020B0500000000000000" pitchFamily="34" charset="-122"/>
                <a:cs typeface="+mn-ea"/>
                <a:sym typeface="Arial" panose="020B0604020202020204" pitchFamily="34" charset="0"/>
              </a:rPr>
              <a:t>:</a:t>
            </a:r>
            <a:r>
              <a:rPr lang="zh-CN" altLang="en-US" dirty="0">
                <a:solidFill>
                  <a:schemeClr val="tx1">
                    <a:lumMod val="75000"/>
                    <a:lumOff val="25000"/>
                  </a:schemeClr>
                </a:solidFill>
                <a:ea typeface="思源黑体 CN Regular" panose="020B0500000000000000" pitchFamily="34" charset="-122"/>
                <a:cs typeface="+mn-ea"/>
                <a:sym typeface="Arial" panose="020B0604020202020204" pitchFamily="34" charset="0"/>
              </a:rPr>
              <a:t>经过引发原有概念后，使学生觉察到自己原有概念不同于科学上的观点，因此此阶段教师必须协助学生经由澄清、建构、验证、评鉴来框架新概念，使其符合科学家的观点。</a:t>
            </a:r>
            <a:r>
              <a:rPr lang="en-US" altLang="zh-CN" dirty="0">
                <a:solidFill>
                  <a:schemeClr val="tx1">
                    <a:lumMod val="75000"/>
                    <a:lumOff val="25000"/>
                  </a:schemeClr>
                </a:solidFill>
                <a:ea typeface="思源黑体 CN Regular" panose="020B0500000000000000" pitchFamily="34" charset="-122"/>
                <a:cs typeface="+mn-ea"/>
                <a:sym typeface="Arial" panose="020B0604020202020204" pitchFamily="34" charset="0"/>
              </a:rPr>
              <a:t>﹒</a:t>
            </a:r>
          </a:p>
          <a:p>
            <a:pPr>
              <a:lnSpc>
                <a:spcPct val="150000"/>
              </a:lnSpc>
            </a:pPr>
            <a:r>
              <a:rPr lang="zh-CN" altLang="en-US" b="1" dirty="0">
                <a:solidFill>
                  <a:schemeClr val="tx1">
                    <a:lumMod val="75000"/>
                    <a:lumOff val="25000"/>
                  </a:schemeClr>
                </a:solidFill>
                <a:ea typeface="思源黑体 CN Regular" panose="020B0500000000000000" pitchFamily="34" charset="-122"/>
                <a:cs typeface="+mn-ea"/>
                <a:sym typeface="Arial" panose="020B0604020202020204" pitchFamily="34" charset="0"/>
              </a:rPr>
              <a:t>应用新的想法</a:t>
            </a:r>
            <a:r>
              <a:rPr lang="en-US" altLang="zh-CN" b="1" dirty="0">
                <a:solidFill>
                  <a:schemeClr val="tx1">
                    <a:lumMod val="75000"/>
                    <a:lumOff val="25000"/>
                  </a:schemeClr>
                </a:solidFill>
                <a:ea typeface="思源黑体 CN Regular" panose="020B0500000000000000" pitchFamily="34" charset="-122"/>
                <a:cs typeface="+mn-ea"/>
                <a:sym typeface="Arial" panose="020B0604020202020204" pitchFamily="34" charset="0"/>
              </a:rPr>
              <a:t>:</a:t>
            </a:r>
            <a:r>
              <a:rPr lang="zh-CN" altLang="en-US" dirty="0">
                <a:solidFill>
                  <a:schemeClr val="tx1">
                    <a:lumMod val="75000"/>
                    <a:lumOff val="25000"/>
                  </a:schemeClr>
                </a:solidFill>
                <a:ea typeface="思源黑体 CN Regular" panose="020B0500000000000000" pitchFamily="34" charset="-122"/>
                <a:cs typeface="+mn-ea"/>
                <a:sym typeface="Arial" panose="020B0604020202020204" pitchFamily="34" charset="0"/>
              </a:rPr>
              <a:t>教师可以利用熟悉及新奇的情境，使学生不断重建验证其想法，增强学生新建构的想法。</a:t>
            </a:r>
            <a:endParaRPr lang="en-US" altLang="zh-CN" dirty="0">
              <a:solidFill>
                <a:schemeClr val="tx1">
                  <a:lumMod val="75000"/>
                  <a:lumOff val="25000"/>
                </a:schemeClr>
              </a:solidFill>
              <a:ea typeface="思源黑体 CN Regular" panose="020B0500000000000000" pitchFamily="34" charset="-122"/>
              <a:cs typeface="+mn-ea"/>
              <a:sym typeface="Arial" panose="020B0604020202020204" pitchFamily="34" charset="0"/>
            </a:endParaRPr>
          </a:p>
          <a:p>
            <a:pPr>
              <a:lnSpc>
                <a:spcPct val="150000"/>
              </a:lnSpc>
            </a:pPr>
            <a:r>
              <a:rPr lang="zh-CN" altLang="en-US" b="1" dirty="0">
                <a:solidFill>
                  <a:schemeClr val="tx1">
                    <a:lumMod val="75000"/>
                    <a:lumOff val="25000"/>
                  </a:schemeClr>
                </a:solidFill>
                <a:ea typeface="思源黑体 CN Regular" panose="020B0500000000000000" pitchFamily="34" charset="-122"/>
                <a:cs typeface="+mn-ea"/>
                <a:sym typeface="Arial" panose="020B0604020202020204" pitchFamily="34" charset="0"/>
              </a:rPr>
              <a:t>回顾想法的改变</a:t>
            </a:r>
            <a:r>
              <a:rPr lang="en-US" altLang="zh-CN" dirty="0">
                <a:solidFill>
                  <a:schemeClr val="tx1">
                    <a:lumMod val="75000"/>
                    <a:lumOff val="25000"/>
                  </a:schemeClr>
                </a:solidFill>
                <a:ea typeface="思源黑体 CN Regular" panose="020B0500000000000000" pitchFamily="34" charset="-122"/>
                <a:cs typeface="+mn-ea"/>
                <a:sym typeface="Arial" panose="020B0604020202020204" pitchFamily="34" charset="0"/>
              </a:rPr>
              <a:t>:</a:t>
            </a:r>
            <a:r>
              <a:rPr lang="zh-CN" altLang="en-US" dirty="0">
                <a:solidFill>
                  <a:schemeClr val="tx1">
                    <a:lumMod val="75000"/>
                    <a:lumOff val="25000"/>
                  </a:schemeClr>
                </a:solidFill>
                <a:ea typeface="思源黑体 CN Regular" panose="020B0500000000000000" pitchFamily="34" charset="-122"/>
                <a:cs typeface="+mn-ea"/>
                <a:sym typeface="Arial" panose="020B0604020202020204" pitchFamily="34" charset="0"/>
              </a:rPr>
              <a:t>学生透过个人的写作、专题研究计划等方式，比较现有概念与原有想法二者间的差距，并熟悉学习历程，审查想法改变的程度。</a:t>
            </a:r>
          </a:p>
        </p:txBody>
      </p:sp>
    </p:spTree>
    <p:extLst>
      <p:ext uri="{BB962C8B-B14F-4D97-AF65-F5344CB8AC3E}">
        <p14:creationId xmlns:p14="http://schemas.microsoft.com/office/powerpoint/2010/main" val="3239113771"/>
      </p:ext>
    </p:extLst>
  </p:cSld>
  <p:clrMapOvr>
    <a:masterClrMapping/>
  </p:clrMapOvr>
  <mc:AlternateContent xmlns:mc="http://schemas.openxmlformats.org/markup-compatibility/2006" xmlns:p14="http://schemas.microsoft.com/office/powerpoint/2010/main">
    <mc:Choice Requires="p14">
      <p:transition spd="slow" p14:dur="2000" advTm="3000"/>
    </mc:Choice>
    <mc:Fallback xmlns="">
      <p:transition spd="slow" advTm="3000"/>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平行四边形 7">
            <a:extLst>
              <a:ext uri="{FF2B5EF4-FFF2-40B4-BE49-F238E27FC236}">
                <a16:creationId xmlns:a16="http://schemas.microsoft.com/office/drawing/2014/main" id="{A4DFF303-64C5-2B46-8FF5-969720EBCBBF}"/>
              </a:ext>
            </a:extLst>
          </p:cNvPr>
          <p:cNvSpPr/>
          <p:nvPr/>
        </p:nvSpPr>
        <p:spPr>
          <a:xfrm>
            <a:off x="-1292270" y="294519"/>
            <a:ext cx="2584540" cy="2365194"/>
          </a:xfrm>
          <a:prstGeom prst="parallelogram">
            <a:avLst>
              <a:gd name="adj" fmla="val 100148"/>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latin typeface="Arial" panose="020B0604020202020204" pitchFamily="34" charset="0"/>
              <a:ea typeface="思源黑体 CN Regular" panose="020B0500000000000000" pitchFamily="34" charset="-122"/>
              <a:cs typeface="+mn-ea"/>
              <a:sym typeface="Arial" panose="020B0604020202020204" pitchFamily="34" charset="0"/>
            </a:endParaRPr>
          </a:p>
        </p:txBody>
      </p:sp>
      <p:sp>
        <p:nvSpPr>
          <p:cNvPr id="9" name="平行四边形 8">
            <a:extLst>
              <a:ext uri="{FF2B5EF4-FFF2-40B4-BE49-F238E27FC236}">
                <a16:creationId xmlns:a16="http://schemas.microsoft.com/office/drawing/2014/main" id="{BA8E2AFE-4DB1-D84B-84F9-297A3310E288}"/>
              </a:ext>
            </a:extLst>
          </p:cNvPr>
          <p:cNvSpPr/>
          <p:nvPr/>
        </p:nvSpPr>
        <p:spPr>
          <a:xfrm>
            <a:off x="510083" y="-888078"/>
            <a:ext cx="2584540" cy="2365194"/>
          </a:xfrm>
          <a:prstGeom prst="parallelogram">
            <a:avLst>
              <a:gd name="adj" fmla="val 100148"/>
            </a:avLst>
          </a:prstGeom>
          <a:solidFill>
            <a:srgbClr val="E4EEE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latin typeface="Arial" panose="020B0604020202020204" pitchFamily="34" charset="0"/>
              <a:ea typeface="思源黑体 CN Regular" panose="020B0500000000000000" pitchFamily="34" charset="-122"/>
              <a:cs typeface="+mn-ea"/>
              <a:sym typeface="Arial" panose="020B0604020202020204" pitchFamily="34" charset="0"/>
            </a:endParaRPr>
          </a:p>
        </p:txBody>
      </p:sp>
      <p:sp>
        <p:nvSpPr>
          <p:cNvPr id="10" name="平行四边形 9">
            <a:extLst>
              <a:ext uri="{FF2B5EF4-FFF2-40B4-BE49-F238E27FC236}">
                <a16:creationId xmlns:a16="http://schemas.microsoft.com/office/drawing/2014/main" id="{7AD87EAA-9BAE-CA4F-B955-A89E3867943E}"/>
              </a:ext>
            </a:extLst>
          </p:cNvPr>
          <p:cNvSpPr/>
          <p:nvPr/>
        </p:nvSpPr>
        <p:spPr>
          <a:xfrm>
            <a:off x="9094202" y="5427303"/>
            <a:ext cx="2584540" cy="2365194"/>
          </a:xfrm>
          <a:prstGeom prst="parallelogram">
            <a:avLst>
              <a:gd name="adj" fmla="val 100148"/>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latin typeface="Arial" panose="020B0604020202020204" pitchFamily="34" charset="0"/>
              <a:ea typeface="思源黑体 CN Regular" panose="020B0500000000000000" pitchFamily="34" charset="-122"/>
              <a:cs typeface="+mn-ea"/>
              <a:sym typeface="Arial" panose="020B0604020202020204" pitchFamily="34" charset="0"/>
            </a:endParaRPr>
          </a:p>
        </p:txBody>
      </p:sp>
      <p:sp>
        <p:nvSpPr>
          <p:cNvPr id="11" name="平行四边形 10">
            <a:extLst>
              <a:ext uri="{FF2B5EF4-FFF2-40B4-BE49-F238E27FC236}">
                <a16:creationId xmlns:a16="http://schemas.microsoft.com/office/drawing/2014/main" id="{19DC2462-77B8-744F-83AE-B0E2AEEAA8E4}"/>
              </a:ext>
            </a:extLst>
          </p:cNvPr>
          <p:cNvSpPr/>
          <p:nvPr/>
        </p:nvSpPr>
        <p:spPr>
          <a:xfrm>
            <a:off x="10896555" y="4244706"/>
            <a:ext cx="2584540" cy="2365194"/>
          </a:xfrm>
          <a:prstGeom prst="parallelogram">
            <a:avLst>
              <a:gd name="adj" fmla="val 100148"/>
            </a:avLst>
          </a:prstGeom>
          <a:solidFill>
            <a:srgbClr val="E4EEE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latin typeface="Arial" panose="020B0604020202020204" pitchFamily="34" charset="0"/>
              <a:ea typeface="思源黑体 CN Regular" panose="020B0500000000000000" pitchFamily="34" charset="-122"/>
              <a:cs typeface="+mn-ea"/>
              <a:sym typeface="Arial" panose="020B0604020202020204" pitchFamily="34" charset="0"/>
            </a:endParaRPr>
          </a:p>
        </p:txBody>
      </p:sp>
      <p:sp>
        <p:nvSpPr>
          <p:cNvPr id="13" name="1">
            <a:extLst>
              <a:ext uri="{FF2B5EF4-FFF2-40B4-BE49-F238E27FC236}">
                <a16:creationId xmlns:a16="http://schemas.microsoft.com/office/drawing/2014/main" id="{2302FF6A-7AAB-D7EA-F068-9131B791588F}"/>
              </a:ext>
            </a:extLst>
          </p:cNvPr>
          <p:cNvSpPr txBox="1">
            <a:spLocks noChangeArrowheads="1"/>
          </p:cNvSpPr>
          <p:nvPr/>
        </p:nvSpPr>
        <p:spPr bwMode="auto">
          <a:xfrm>
            <a:off x="2179040" y="1903697"/>
            <a:ext cx="7631247"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defTabSz="1216025">
              <a:defRPr>
                <a:solidFill>
                  <a:schemeClr val="tx1"/>
                </a:solidFill>
                <a:latin typeface="Arial" panose="020B0604020202020204" pitchFamily="34" charset="0"/>
                <a:ea typeface="微软雅黑" panose="020B0503020204020204" pitchFamily="34" charset="-122"/>
              </a:defRPr>
            </a:lvl1pPr>
            <a:lvl2pPr marL="742950" indent="-285750" defTabSz="1216025">
              <a:defRPr>
                <a:solidFill>
                  <a:schemeClr val="tx1"/>
                </a:solidFill>
                <a:latin typeface="Arial" panose="020B0604020202020204" pitchFamily="34" charset="0"/>
                <a:ea typeface="微软雅黑" panose="020B0503020204020204" pitchFamily="34" charset="-122"/>
              </a:defRPr>
            </a:lvl2pPr>
            <a:lvl3pPr marL="1143000" indent="-228600" defTabSz="1216025">
              <a:defRPr>
                <a:solidFill>
                  <a:schemeClr val="tx1"/>
                </a:solidFill>
                <a:latin typeface="Arial" panose="020B0604020202020204" pitchFamily="34" charset="0"/>
                <a:ea typeface="微软雅黑" panose="020B0503020204020204" pitchFamily="34" charset="-122"/>
              </a:defRPr>
            </a:lvl3pPr>
            <a:lvl4pPr marL="1600200" indent="-228600" defTabSz="1216025">
              <a:defRPr>
                <a:solidFill>
                  <a:schemeClr val="tx1"/>
                </a:solidFill>
                <a:latin typeface="Arial" panose="020B0604020202020204" pitchFamily="34" charset="0"/>
                <a:ea typeface="微软雅黑" panose="020B0503020204020204" pitchFamily="34" charset="-122"/>
              </a:defRPr>
            </a:lvl4pPr>
            <a:lvl5pPr marL="2057400" indent="-228600" defTabSz="1216025">
              <a:defRPr>
                <a:solidFill>
                  <a:schemeClr val="tx1"/>
                </a:solidFill>
                <a:latin typeface="Arial" panose="020B0604020202020204" pitchFamily="34" charset="0"/>
                <a:ea typeface="微软雅黑" panose="020B0503020204020204" pitchFamily="34" charset="-122"/>
              </a:defRPr>
            </a:lvl5pPr>
            <a:lvl6pPr marL="2514600" indent="-228600" defTabSz="1216025"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微软雅黑" panose="020B0503020204020204" pitchFamily="34" charset="-122"/>
              </a:defRPr>
            </a:lvl6pPr>
            <a:lvl7pPr marL="2971800" indent="-228600" defTabSz="1216025"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微软雅黑" panose="020B0503020204020204" pitchFamily="34" charset="-122"/>
              </a:defRPr>
            </a:lvl7pPr>
            <a:lvl8pPr marL="3429000" indent="-228600" defTabSz="1216025"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微软雅黑" panose="020B0503020204020204" pitchFamily="34" charset="-122"/>
              </a:defRPr>
            </a:lvl8pPr>
            <a:lvl9pPr marL="3886200" indent="-228600" defTabSz="1216025"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微软雅黑" panose="020B0503020204020204" pitchFamily="34" charset="-122"/>
              </a:defRPr>
            </a:lvl9pPr>
          </a:lstStyle>
          <a:p>
            <a:pPr algn="ctr" eaLnBrk="1" hangingPunct="1">
              <a:spcBef>
                <a:spcPct val="20000"/>
              </a:spcBef>
            </a:pPr>
            <a:r>
              <a:rPr lang="en-US" altLang="zh-CN" sz="2400" b="1" dirty="0">
                <a:solidFill>
                  <a:schemeClr val="tx1">
                    <a:lumMod val="75000"/>
                    <a:lumOff val="25000"/>
                  </a:schemeClr>
                </a:solidFill>
                <a:ea typeface="思源黑体 CN Regular" panose="020B0500000000000000" pitchFamily="34" charset="-122"/>
                <a:cs typeface="+mn-ea"/>
                <a:sym typeface="Arial" panose="020B0604020202020204" pitchFamily="34" charset="0"/>
              </a:rPr>
              <a:t>NN</a:t>
            </a:r>
            <a:r>
              <a:rPr lang="zh-CN" altLang="en-US" sz="2400" b="1" dirty="0">
                <a:solidFill>
                  <a:schemeClr val="tx1">
                    <a:lumMod val="75000"/>
                    <a:lumOff val="25000"/>
                  </a:schemeClr>
                </a:solidFill>
                <a:ea typeface="思源黑体 CN Regular" panose="020B0500000000000000" pitchFamily="34" charset="-122"/>
                <a:cs typeface="+mn-ea"/>
                <a:sym typeface="Arial" panose="020B0604020202020204" pitchFamily="34" charset="0"/>
              </a:rPr>
              <a:t>三步教学模式</a:t>
            </a:r>
          </a:p>
        </p:txBody>
      </p:sp>
      <p:sp>
        <p:nvSpPr>
          <p:cNvPr id="14" name="1">
            <a:extLst>
              <a:ext uri="{FF2B5EF4-FFF2-40B4-BE49-F238E27FC236}">
                <a16:creationId xmlns:a16="http://schemas.microsoft.com/office/drawing/2014/main" id="{B5312794-EA08-4720-85F3-F8C24E53799B}"/>
              </a:ext>
            </a:extLst>
          </p:cNvPr>
          <p:cNvSpPr txBox="1">
            <a:spLocks noChangeArrowheads="1"/>
          </p:cNvSpPr>
          <p:nvPr/>
        </p:nvSpPr>
        <p:spPr bwMode="auto">
          <a:xfrm>
            <a:off x="1062040" y="2585667"/>
            <a:ext cx="10682016" cy="16126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defTabSz="1216025">
              <a:defRPr>
                <a:solidFill>
                  <a:schemeClr val="tx1"/>
                </a:solidFill>
                <a:latin typeface="Arial" panose="020B0604020202020204" pitchFamily="34" charset="0"/>
                <a:ea typeface="微软雅黑" panose="020B0503020204020204" pitchFamily="34" charset="-122"/>
              </a:defRPr>
            </a:lvl1pPr>
            <a:lvl2pPr marL="742950" indent="-285750" defTabSz="1216025">
              <a:defRPr>
                <a:solidFill>
                  <a:schemeClr val="tx1"/>
                </a:solidFill>
                <a:latin typeface="Arial" panose="020B0604020202020204" pitchFamily="34" charset="0"/>
                <a:ea typeface="微软雅黑" panose="020B0503020204020204" pitchFamily="34" charset="-122"/>
              </a:defRPr>
            </a:lvl2pPr>
            <a:lvl3pPr marL="1143000" indent="-228600" defTabSz="1216025">
              <a:defRPr>
                <a:solidFill>
                  <a:schemeClr val="tx1"/>
                </a:solidFill>
                <a:latin typeface="Arial" panose="020B0604020202020204" pitchFamily="34" charset="0"/>
                <a:ea typeface="微软雅黑" panose="020B0503020204020204" pitchFamily="34" charset="-122"/>
              </a:defRPr>
            </a:lvl3pPr>
            <a:lvl4pPr marL="1600200" indent="-228600" defTabSz="1216025">
              <a:defRPr>
                <a:solidFill>
                  <a:schemeClr val="tx1"/>
                </a:solidFill>
                <a:latin typeface="Arial" panose="020B0604020202020204" pitchFamily="34" charset="0"/>
                <a:ea typeface="微软雅黑" panose="020B0503020204020204" pitchFamily="34" charset="-122"/>
              </a:defRPr>
            </a:lvl4pPr>
            <a:lvl5pPr marL="2057400" indent="-228600" defTabSz="1216025">
              <a:defRPr>
                <a:solidFill>
                  <a:schemeClr val="tx1"/>
                </a:solidFill>
                <a:latin typeface="Arial" panose="020B0604020202020204" pitchFamily="34" charset="0"/>
                <a:ea typeface="微软雅黑" panose="020B0503020204020204" pitchFamily="34" charset="-122"/>
              </a:defRPr>
            </a:lvl5pPr>
            <a:lvl6pPr marL="2514600" indent="-228600" defTabSz="1216025"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微软雅黑" panose="020B0503020204020204" pitchFamily="34" charset="-122"/>
              </a:defRPr>
            </a:lvl6pPr>
            <a:lvl7pPr marL="2971800" indent="-228600" defTabSz="1216025"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微软雅黑" panose="020B0503020204020204" pitchFamily="34" charset="-122"/>
              </a:defRPr>
            </a:lvl7pPr>
            <a:lvl8pPr marL="3429000" indent="-228600" defTabSz="1216025"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微软雅黑" panose="020B0503020204020204" pitchFamily="34" charset="-122"/>
              </a:defRPr>
            </a:lvl8pPr>
            <a:lvl9pPr marL="3886200" indent="-228600" defTabSz="1216025"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微软雅黑" panose="020B0503020204020204" pitchFamily="34" charset="-122"/>
              </a:defRPr>
            </a:lvl9pPr>
          </a:lstStyle>
          <a:p>
            <a:pPr marL="285750" indent="-285750">
              <a:lnSpc>
                <a:spcPct val="150000"/>
              </a:lnSpc>
              <a:buFont typeface="Arial" panose="020B0604020202020204" pitchFamily="34" charset="0"/>
              <a:buChar char="•"/>
            </a:pPr>
            <a:r>
              <a:rPr lang="zh-CN" altLang="en-US" dirty="0">
                <a:solidFill>
                  <a:schemeClr val="tx1">
                    <a:lumMod val="75000"/>
                    <a:lumOff val="25000"/>
                  </a:schemeClr>
                </a:solidFill>
                <a:ea typeface="思源黑体 CN Regular" panose="020B0500000000000000" pitchFamily="34" charset="-122"/>
                <a:cs typeface="+mn-ea"/>
                <a:sym typeface="Arial" panose="020B0604020202020204" pitchFamily="34" charset="0"/>
              </a:rPr>
              <a:t>揭示和弄清学生已有的前科学概念。主要通过谈话法、实验法来发现学生的前科学概念或了解他们已有的观念。</a:t>
            </a:r>
            <a:endParaRPr lang="en-US" altLang="zh-CN" dirty="0">
              <a:solidFill>
                <a:schemeClr val="tx1">
                  <a:lumMod val="75000"/>
                  <a:lumOff val="25000"/>
                </a:schemeClr>
              </a:solidFill>
              <a:ea typeface="思源黑体 CN Regular" panose="020B0500000000000000" pitchFamily="34" charset="-122"/>
              <a:cs typeface="+mn-ea"/>
              <a:sym typeface="Arial" panose="020B0604020202020204" pitchFamily="34" charset="0"/>
            </a:endParaRPr>
          </a:p>
          <a:p>
            <a:pPr marL="285750" indent="-285750">
              <a:lnSpc>
                <a:spcPct val="150000"/>
              </a:lnSpc>
              <a:buFont typeface="Arial" panose="020B0604020202020204" pitchFamily="34" charset="0"/>
              <a:buChar char="•"/>
            </a:pPr>
            <a:r>
              <a:rPr lang="zh-CN" altLang="en-US" dirty="0">
                <a:solidFill>
                  <a:schemeClr val="tx1">
                    <a:lumMod val="75000"/>
                    <a:lumOff val="25000"/>
                  </a:schemeClr>
                </a:solidFill>
                <a:ea typeface="思源黑体 CN Regular" panose="020B0500000000000000" pitchFamily="34" charset="-122"/>
                <a:cs typeface="+mn-ea"/>
                <a:sym typeface="Arial" panose="020B0604020202020204" pitchFamily="34" charset="0"/>
              </a:rPr>
              <a:t>引进与原有概念相冲突的新概念。可以通过合作学习中的讨论、对话，利用特殊文本等来产生认知冲突。</a:t>
            </a:r>
            <a:endParaRPr lang="en-US" altLang="zh-CN" dirty="0">
              <a:solidFill>
                <a:schemeClr val="tx1">
                  <a:lumMod val="75000"/>
                  <a:lumOff val="25000"/>
                </a:schemeClr>
              </a:solidFill>
              <a:ea typeface="思源黑体 CN Regular" panose="020B0500000000000000" pitchFamily="34" charset="-122"/>
              <a:cs typeface="+mn-ea"/>
              <a:sym typeface="Arial" panose="020B0604020202020204" pitchFamily="34" charset="0"/>
            </a:endParaRPr>
          </a:p>
          <a:p>
            <a:pPr marL="285750" indent="-285750">
              <a:lnSpc>
                <a:spcPct val="150000"/>
              </a:lnSpc>
              <a:buFont typeface="Arial" panose="020B0604020202020204" pitchFamily="34" charset="0"/>
              <a:buChar char="•"/>
            </a:pPr>
            <a:r>
              <a:rPr lang="zh-CN" altLang="en-US" dirty="0">
                <a:solidFill>
                  <a:schemeClr val="tx1">
                    <a:lumMod val="75000"/>
                    <a:lumOff val="25000"/>
                  </a:schemeClr>
                </a:solidFill>
                <a:ea typeface="思源黑体 CN Regular" panose="020B0500000000000000" pitchFamily="34" charset="-122"/>
                <a:cs typeface="+mn-ea"/>
                <a:sym typeface="Arial" panose="020B0604020202020204" pitchFamily="34" charset="0"/>
              </a:rPr>
              <a:t>鼓励学生对新观念进行评论，并形成对有关问题的新的观念图式。</a:t>
            </a:r>
          </a:p>
        </p:txBody>
      </p:sp>
    </p:spTree>
    <p:extLst>
      <p:ext uri="{BB962C8B-B14F-4D97-AF65-F5344CB8AC3E}">
        <p14:creationId xmlns:p14="http://schemas.microsoft.com/office/powerpoint/2010/main" val="3433927414"/>
      </p:ext>
    </p:extLst>
  </p:cSld>
  <p:clrMapOvr>
    <a:masterClrMapping/>
  </p:clrMapOvr>
  <mc:AlternateContent xmlns:mc="http://schemas.openxmlformats.org/markup-compatibility/2006">
    <mc:Choice xmlns:p14="http://schemas.microsoft.com/office/powerpoint/2010/main" Requires="p14">
      <p:transition spd="slow" p14:dur="2000" advTm="3000"/>
    </mc:Choice>
    <mc:Fallback>
      <p:transition spd="slow" advTm="3000"/>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平行四边形 7">
            <a:extLst>
              <a:ext uri="{FF2B5EF4-FFF2-40B4-BE49-F238E27FC236}">
                <a16:creationId xmlns:a16="http://schemas.microsoft.com/office/drawing/2014/main" id="{A4DFF303-64C5-2B46-8FF5-969720EBCBBF}"/>
              </a:ext>
            </a:extLst>
          </p:cNvPr>
          <p:cNvSpPr/>
          <p:nvPr/>
        </p:nvSpPr>
        <p:spPr>
          <a:xfrm>
            <a:off x="-1292270" y="294519"/>
            <a:ext cx="2584540" cy="2365194"/>
          </a:xfrm>
          <a:prstGeom prst="parallelogram">
            <a:avLst>
              <a:gd name="adj" fmla="val 100148"/>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latin typeface="Arial" panose="020B0604020202020204" pitchFamily="34" charset="0"/>
              <a:ea typeface="思源黑体 CN Regular" panose="020B0500000000000000" pitchFamily="34" charset="-122"/>
              <a:cs typeface="+mn-ea"/>
              <a:sym typeface="Arial" panose="020B0604020202020204" pitchFamily="34" charset="0"/>
            </a:endParaRPr>
          </a:p>
        </p:txBody>
      </p:sp>
      <p:sp>
        <p:nvSpPr>
          <p:cNvPr id="9" name="平行四边形 8">
            <a:extLst>
              <a:ext uri="{FF2B5EF4-FFF2-40B4-BE49-F238E27FC236}">
                <a16:creationId xmlns:a16="http://schemas.microsoft.com/office/drawing/2014/main" id="{BA8E2AFE-4DB1-D84B-84F9-297A3310E288}"/>
              </a:ext>
            </a:extLst>
          </p:cNvPr>
          <p:cNvSpPr/>
          <p:nvPr/>
        </p:nvSpPr>
        <p:spPr>
          <a:xfrm>
            <a:off x="510083" y="-888078"/>
            <a:ext cx="2584540" cy="2365194"/>
          </a:xfrm>
          <a:prstGeom prst="parallelogram">
            <a:avLst>
              <a:gd name="adj" fmla="val 100148"/>
            </a:avLst>
          </a:prstGeom>
          <a:solidFill>
            <a:srgbClr val="E4EEE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latin typeface="Arial" panose="020B0604020202020204" pitchFamily="34" charset="0"/>
              <a:ea typeface="思源黑体 CN Regular" panose="020B0500000000000000" pitchFamily="34" charset="-122"/>
              <a:cs typeface="+mn-ea"/>
              <a:sym typeface="Arial" panose="020B0604020202020204" pitchFamily="34" charset="0"/>
            </a:endParaRPr>
          </a:p>
        </p:txBody>
      </p:sp>
      <p:sp>
        <p:nvSpPr>
          <p:cNvPr id="10" name="平行四边形 9">
            <a:extLst>
              <a:ext uri="{FF2B5EF4-FFF2-40B4-BE49-F238E27FC236}">
                <a16:creationId xmlns:a16="http://schemas.microsoft.com/office/drawing/2014/main" id="{7AD87EAA-9BAE-CA4F-B955-A89E3867943E}"/>
              </a:ext>
            </a:extLst>
          </p:cNvPr>
          <p:cNvSpPr/>
          <p:nvPr/>
        </p:nvSpPr>
        <p:spPr>
          <a:xfrm>
            <a:off x="9094202" y="5427303"/>
            <a:ext cx="2584540" cy="2365194"/>
          </a:xfrm>
          <a:prstGeom prst="parallelogram">
            <a:avLst>
              <a:gd name="adj" fmla="val 100148"/>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latin typeface="Arial" panose="020B0604020202020204" pitchFamily="34" charset="0"/>
              <a:ea typeface="思源黑体 CN Regular" panose="020B0500000000000000" pitchFamily="34" charset="-122"/>
              <a:cs typeface="+mn-ea"/>
              <a:sym typeface="Arial" panose="020B0604020202020204" pitchFamily="34" charset="0"/>
            </a:endParaRPr>
          </a:p>
        </p:txBody>
      </p:sp>
      <p:sp>
        <p:nvSpPr>
          <p:cNvPr id="11" name="平行四边形 10">
            <a:extLst>
              <a:ext uri="{FF2B5EF4-FFF2-40B4-BE49-F238E27FC236}">
                <a16:creationId xmlns:a16="http://schemas.microsoft.com/office/drawing/2014/main" id="{19DC2462-77B8-744F-83AE-B0E2AEEAA8E4}"/>
              </a:ext>
            </a:extLst>
          </p:cNvPr>
          <p:cNvSpPr/>
          <p:nvPr/>
        </p:nvSpPr>
        <p:spPr>
          <a:xfrm>
            <a:off x="10896555" y="4244706"/>
            <a:ext cx="2584540" cy="2365194"/>
          </a:xfrm>
          <a:prstGeom prst="parallelogram">
            <a:avLst>
              <a:gd name="adj" fmla="val 100148"/>
            </a:avLst>
          </a:prstGeom>
          <a:solidFill>
            <a:srgbClr val="E4EEE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latin typeface="Arial" panose="020B0604020202020204" pitchFamily="34" charset="0"/>
              <a:ea typeface="思源黑体 CN Regular" panose="020B0500000000000000" pitchFamily="34" charset="-122"/>
              <a:cs typeface="+mn-ea"/>
              <a:sym typeface="Arial" panose="020B0604020202020204" pitchFamily="34" charset="0"/>
            </a:endParaRPr>
          </a:p>
        </p:txBody>
      </p:sp>
      <p:sp>
        <p:nvSpPr>
          <p:cNvPr id="12" name="1">
            <a:extLst>
              <a:ext uri="{FF2B5EF4-FFF2-40B4-BE49-F238E27FC236}">
                <a16:creationId xmlns:a16="http://schemas.microsoft.com/office/drawing/2014/main" id="{FB54D792-A2CE-C83A-1496-E01ABE4674B6}"/>
              </a:ext>
            </a:extLst>
          </p:cNvPr>
          <p:cNvSpPr txBox="1">
            <a:spLocks noChangeArrowheads="1"/>
          </p:cNvSpPr>
          <p:nvPr/>
        </p:nvSpPr>
        <p:spPr bwMode="auto">
          <a:xfrm>
            <a:off x="1975841" y="649472"/>
            <a:ext cx="7631247"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defTabSz="1216025">
              <a:defRPr>
                <a:solidFill>
                  <a:schemeClr val="tx1"/>
                </a:solidFill>
                <a:latin typeface="Arial" panose="020B0604020202020204" pitchFamily="34" charset="0"/>
                <a:ea typeface="微软雅黑" panose="020B0503020204020204" pitchFamily="34" charset="-122"/>
              </a:defRPr>
            </a:lvl1pPr>
            <a:lvl2pPr marL="742950" indent="-285750" defTabSz="1216025">
              <a:defRPr>
                <a:solidFill>
                  <a:schemeClr val="tx1"/>
                </a:solidFill>
                <a:latin typeface="Arial" panose="020B0604020202020204" pitchFamily="34" charset="0"/>
                <a:ea typeface="微软雅黑" panose="020B0503020204020204" pitchFamily="34" charset="-122"/>
              </a:defRPr>
            </a:lvl2pPr>
            <a:lvl3pPr marL="1143000" indent="-228600" defTabSz="1216025">
              <a:defRPr>
                <a:solidFill>
                  <a:schemeClr val="tx1"/>
                </a:solidFill>
                <a:latin typeface="Arial" panose="020B0604020202020204" pitchFamily="34" charset="0"/>
                <a:ea typeface="微软雅黑" panose="020B0503020204020204" pitchFamily="34" charset="-122"/>
              </a:defRPr>
            </a:lvl3pPr>
            <a:lvl4pPr marL="1600200" indent="-228600" defTabSz="1216025">
              <a:defRPr>
                <a:solidFill>
                  <a:schemeClr val="tx1"/>
                </a:solidFill>
                <a:latin typeface="Arial" panose="020B0604020202020204" pitchFamily="34" charset="0"/>
                <a:ea typeface="微软雅黑" panose="020B0503020204020204" pitchFamily="34" charset="-122"/>
              </a:defRPr>
            </a:lvl4pPr>
            <a:lvl5pPr marL="2057400" indent="-228600" defTabSz="1216025">
              <a:defRPr>
                <a:solidFill>
                  <a:schemeClr val="tx1"/>
                </a:solidFill>
                <a:latin typeface="Arial" panose="020B0604020202020204" pitchFamily="34" charset="0"/>
                <a:ea typeface="微软雅黑" panose="020B0503020204020204" pitchFamily="34" charset="-122"/>
              </a:defRPr>
            </a:lvl5pPr>
            <a:lvl6pPr marL="2514600" indent="-228600" defTabSz="1216025"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微软雅黑" panose="020B0503020204020204" pitchFamily="34" charset="-122"/>
              </a:defRPr>
            </a:lvl6pPr>
            <a:lvl7pPr marL="2971800" indent="-228600" defTabSz="1216025"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微软雅黑" panose="020B0503020204020204" pitchFamily="34" charset="-122"/>
              </a:defRPr>
            </a:lvl7pPr>
            <a:lvl8pPr marL="3429000" indent="-228600" defTabSz="1216025"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微软雅黑" panose="020B0503020204020204" pitchFamily="34" charset="-122"/>
              </a:defRPr>
            </a:lvl8pPr>
            <a:lvl9pPr marL="3886200" indent="-228600" defTabSz="1216025"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微软雅黑" panose="020B0503020204020204" pitchFamily="34" charset="-122"/>
              </a:defRPr>
            </a:lvl9pPr>
          </a:lstStyle>
          <a:p>
            <a:pPr algn="ctr" eaLnBrk="1" hangingPunct="1">
              <a:spcBef>
                <a:spcPct val="20000"/>
              </a:spcBef>
            </a:pPr>
            <a:r>
              <a:rPr lang="en-US" altLang="zh-CN" sz="2400" b="1" dirty="0">
                <a:solidFill>
                  <a:schemeClr val="tx1">
                    <a:lumMod val="75000"/>
                    <a:lumOff val="25000"/>
                  </a:schemeClr>
                </a:solidFill>
                <a:ea typeface="思源黑体 CN Regular" panose="020B0500000000000000" pitchFamily="34" charset="-122"/>
                <a:cs typeface="+mn-ea"/>
                <a:sym typeface="Arial" panose="020B0604020202020204" pitchFamily="34" charset="0"/>
              </a:rPr>
              <a:t>OF</a:t>
            </a:r>
            <a:r>
              <a:rPr lang="zh-CN" altLang="en-US" sz="2400" b="1" dirty="0">
                <a:solidFill>
                  <a:schemeClr val="tx1">
                    <a:lumMod val="75000"/>
                    <a:lumOff val="25000"/>
                  </a:schemeClr>
                </a:solidFill>
                <a:ea typeface="思源黑体 CN Regular" panose="020B0500000000000000" pitchFamily="34" charset="-122"/>
                <a:cs typeface="+mn-ea"/>
                <a:sym typeface="Arial" panose="020B0604020202020204" pitchFamily="34" charset="0"/>
              </a:rPr>
              <a:t>四阶段教学模式</a:t>
            </a:r>
          </a:p>
        </p:txBody>
      </p:sp>
      <p:sp>
        <p:nvSpPr>
          <p:cNvPr id="15" name="1">
            <a:extLst>
              <a:ext uri="{FF2B5EF4-FFF2-40B4-BE49-F238E27FC236}">
                <a16:creationId xmlns:a16="http://schemas.microsoft.com/office/drawing/2014/main" id="{63196BCB-2543-D960-E19F-36E82D12C271}"/>
              </a:ext>
            </a:extLst>
          </p:cNvPr>
          <p:cNvSpPr txBox="1">
            <a:spLocks noChangeArrowheads="1"/>
          </p:cNvSpPr>
          <p:nvPr/>
        </p:nvSpPr>
        <p:spPr bwMode="auto">
          <a:xfrm>
            <a:off x="858841" y="1331442"/>
            <a:ext cx="10682016" cy="45211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defTabSz="1216025">
              <a:defRPr>
                <a:solidFill>
                  <a:schemeClr val="tx1"/>
                </a:solidFill>
                <a:latin typeface="Arial" panose="020B0604020202020204" pitchFamily="34" charset="0"/>
                <a:ea typeface="微软雅黑" panose="020B0503020204020204" pitchFamily="34" charset="-122"/>
              </a:defRPr>
            </a:lvl1pPr>
            <a:lvl2pPr marL="742950" indent="-285750" defTabSz="1216025">
              <a:defRPr>
                <a:solidFill>
                  <a:schemeClr val="tx1"/>
                </a:solidFill>
                <a:latin typeface="Arial" panose="020B0604020202020204" pitchFamily="34" charset="0"/>
                <a:ea typeface="微软雅黑" panose="020B0503020204020204" pitchFamily="34" charset="-122"/>
              </a:defRPr>
            </a:lvl2pPr>
            <a:lvl3pPr marL="1143000" indent="-228600" defTabSz="1216025">
              <a:defRPr>
                <a:solidFill>
                  <a:schemeClr val="tx1"/>
                </a:solidFill>
                <a:latin typeface="Arial" panose="020B0604020202020204" pitchFamily="34" charset="0"/>
                <a:ea typeface="微软雅黑" panose="020B0503020204020204" pitchFamily="34" charset="-122"/>
              </a:defRPr>
            </a:lvl3pPr>
            <a:lvl4pPr marL="1600200" indent="-228600" defTabSz="1216025">
              <a:defRPr>
                <a:solidFill>
                  <a:schemeClr val="tx1"/>
                </a:solidFill>
                <a:latin typeface="Arial" panose="020B0604020202020204" pitchFamily="34" charset="0"/>
                <a:ea typeface="微软雅黑" panose="020B0503020204020204" pitchFamily="34" charset="-122"/>
              </a:defRPr>
            </a:lvl4pPr>
            <a:lvl5pPr marL="2057400" indent="-228600" defTabSz="1216025">
              <a:defRPr>
                <a:solidFill>
                  <a:schemeClr val="tx1"/>
                </a:solidFill>
                <a:latin typeface="Arial" panose="020B0604020202020204" pitchFamily="34" charset="0"/>
                <a:ea typeface="微软雅黑" panose="020B0503020204020204" pitchFamily="34" charset="-122"/>
              </a:defRPr>
            </a:lvl5pPr>
            <a:lvl6pPr marL="2514600" indent="-228600" defTabSz="1216025"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微软雅黑" panose="020B0503020204020204" pitchFamily="34" charset="-122"/>
              </a:defRPr>
            </a:lvl6pPr>
            <a:lvl7pPr marL="2971800" indent="-228600" defTabSz="1216025"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微软雅黑" panose="020B0503020204020204" pitchFamily="34" charset="-122"/>
              </a:defRPr>
            </a:lvl7pPr>
            <a:lvl8pPr marL="3429000" indent="-228600" defTabSz="1216025"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微软雅黑" panose="020B0503020204020204" pitchFamily="34" charset="-122"/>
              </a:defRPr>
            </a:lvl8pPr>
            <a:lvl9pPr marL="3886200" indent="-228600" defTabSz="1216025"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微软雅黑" panose="020B0503020204020204" pitchFamily="34" charset="-122"/>
              </a:defRPr>
            </a:lvl9pPr>
          </a:lstStyle>
          <a:p>
            <a:pPr marL="285750" indent="-285750">
              <a:lnSpc>
                <a:spcPct val="150000"/>
              </a:lnSpc>
              <a:buFont typeface="Arial" panose="020B0604020202020204" pitchFamily="34" charset="0"/>
              <a:buChar char="•"/>
            </a:pPr>
            <a:r>
              <a:rPr lang="zh-CN" altLang="en-US" b="1" dirty="0">
                <a:solidFill>
                  <a:schemeClr val="tx1">
                    <a:lumMod val="75000"/>
                    <a:lumOff val="25000"/>
                  </a:schemeClr>
                </a:solidFill>
                <a:ea typeface="思源黑体 CN Regular" panose="020B0500000000000000" pitchFamily="34" charset="-122"/>
                <a:cs typeface="+mn-ea"/>
                <a:sym typeface="Arial" panose="020B0604020202020204" pitchFamily="34" charset="0"/>
              </a:rPr>
              <a:t>准备阶段</a:t>
            </a:r>
            <a:r>
              <a:rPr lang="en-US" altLang="zh-CN" dirty="0">
                <a:solidFill>
                  <a:schemeClr val="tx1">
                    <a:lumMod val="75000"/>
                    <a:lumOff val="25000"/>
                  </a:schemeClr>
                </a:solidFill>
                <a:ea typeface="思源黑体 CN Regular" panose="020B0500000000000000" pitchFamily="34" charset="-122"/>
                <a:cs typeface="+mn-ea"/>
                <a:sym typeface="Arial" panose="020B0604020202020204" pitchFamily="34" charset="0"/>
              </a:rPr>
              <a:t>:</a:t>
            </a:r>
            <a:r>
              <a:rPr lang="zh-CN" altLang="en-US" dirty="0">
                <a:solidFill>
                  <a:schemeClr val="tx1">
                    <a:lumMod val="75000"/>
                    <a:lumOff val="25000"/>
                  </a:schemeClr>
                </a:solidFill>
                <a:ea typeface="思源黑体 CN Regular" panose="020B0500000000000000" pitchFamily="34" charset="-122"/>
                <a:cs typeface="+mn-ea"/>
                <a:sym typeface="Arial" panose="020B0604020202020204" pitchFamily="34" charset="0"/>
              </a:rPr>
              <a:t>教师要确定学生的观点，并加以分类</a:t>
            </a:r>
            <a:r>
              <a:rPr lang="en-US" altLang="zh-CN" dirty="0">
                <a:solidFill>
                  <a:schemeClr val="tx1">
                    <a:lumMod val="75000"/>
                    <a:lumOff val="25000"/>
                  </a:schemeClr>
                </a:solidFill>
                <a:ea typeface="思源黑体 CN Regular" panose="020B0500000000000000" pitchFamily="34" charset="-122"/>
                <a:cs typeface="+mn-ea"/>
                <a:sym typeface="Arial" panose="020B0604020202020204" pitchFamily="34" charset="0"/>
              </a:rPr>
              <a:t>,</a:t>
            </a:r>
            <a:r>
              <a:rPr lang="zh-CN" altLang="en-US" dirty="0">
                <a:solidFill>
                  <a:schemeClr val="tx1">
                    <a:lumMod val="75000"/>
                    <a:lumOff val="25000"/>
                  </a:schemeClr>
                </a:solidFill>
                <a:ea typeface="思源黑体 CN Regular" panose="020B0500000000000000" pitchFamily="34" charset="-122"/>
                <a:cs typeface="+mn-ea"/>
                <a:sym typeface="Arial" panose="020B0604020202020204" pitchFamily="34" charset="0"/>
              </a:rPr>
              <a:t>找出科学上及科学史上的观点，考虑可导致放弃旧观点的证据。</a:t>
            </a:r>
            <a:endParaRPr lang="en-US" altLang="zh-CN" dirty="0">
              <a:solidFill>
                <a:schemeClr val="tx1">
                  <a:lumMod val="75000"/>
                  <a:lumOff val="25000"/>
                </a:schemeClr>
              </a:solidFill>
              <a:ea typeface="思源黑体 CN Regular" panose="020B0500000000000000" pitchFamily="34" charset="-122"/>
              <a:cs typeface="+mn-ea"/>
              <a:sym typeface="Arial" panose="020B0604020202020204" pitchFamily="34" charset="0"/>
            </a:endParaRPr>
          </a:p>
          <a:p>
            <a:pPr marL="285750" indent="-285750">
              <a:lnSpc>
                <a:spcPct val="150000"/>
              </a:lnSpc>
              <a:buFont typeface="Arial" panose="020B0604020202020204" pitchFamily="34" charset="0"/>
              <a:buChar char="•"/>
            </a:pPr>
            <a:r>
              <a:rPr lang="zh-CN" altLang="en-US" b="1" dirty="0">
                <a:solidFill>
                  <a:schemeClr val="tx1">
                    <a:lumMod val="75000"/>
                    <a:lumOff val="25000"/>
                  </a:schemeClr>
                </a:solidFill>
                <a:ea typeface="思源黑体 CN Regular" panose="020B0500000000000000" pitchFamily="34" charset="-122"/>
                <a:cs typeface="+mn-ea"/>
                <a:sym typeface="Arial" panose="020B0604020202020204" pitchFamily="34" charset="0"/>
              </a:rPr>
              <a:t>聚集阶段</a:t>
            </a:r>
            <a:r>
              <a:rPr lang="en-US" altLang="zh-CN" dirty="0">
                <a:solidFill>
                  <a:schemeClr val="tx1">
                    <a:lumMod val="75000"/>
                    <a:lumOff val="25000"/>
                  </a:schemeClr>
                </a:solidFill>
                <a:ea typeface="思源黑体 CN Regular" panose="020B0500000000000000" pitchFamily="34" charset="-122"/>
                <a:cs typeface="+mn-ea"/>
                <a:sym typeface="Arial" panose="020B0604020202020204" pitchFamily="34" charset="0"/>
              </a:rPr>
              <a:t>:</a:t>
            </a:r>
            <a:r>
              <a:rPr lang="zh-CN" altLang="en-US" dirty="0">
                <a:solidFill>
                  <a:schemeClr val="tx1">
                    <a:lumMod val="75000"/>
                    <a:lumOff val="25000"/>
                  </a:schemeClr>
                </a:solidFill>
                <a:ea typeface="思源黑体 CN Regular" panose="020B0500000000000000" pitchFamily="34" charset="-122"/>
                <a:cs typeface="+mn-ea"/>
                <a:sym typeface="Arial" panose="020B0604020202020204" pitchFamily="34" charset="0"/>
              </a:rPr>
              <a:t>教师建立适当的情境，诱发学生动机的经验，然后介入，提出针对学生个人的开放式问题，根据学生的回答加以解释并阐述学生的观点。学生则运用熟悉用来探索有关概念的器材，思考所观察的现象，提出和要学习概念有关的问题，并加以描述和澄清自己在这概念上的观点。</a:t>
            </a:r>
            <a:endParaRPr lang="en-US" altLang="zh-CN" dirty="0">
              <a:solidFill>
                <a:schemeClr val="tx1">
                  <a:lumMod val="75000"/>
                  <a:lumOff val="25000"/>
                </a:schemeClr>
              </a:solidFill>
              <a:ea typeface="思源黑体 CN Regular" panose="020B0500000000000000" pitchFamily="34" charset="-122"/>
              <a:cs typeface="+mn-ea"/>
              <a:sym typeface="Arial" panose="020B0604020202020204" pitchFamily="34" charset="0"/>
            </a:endParaRPr>
          </a:p>
          <a:p>
            <a:pPr marL="285750" indent="-285750">
              <a:lnSpc>
                <a:spcPct val="150000"/>
              </a:lnSpc>
              <a:buFont typeface="Arial" panose="020B0604020202020204" pitchFamily="34" charset="0"/>
              <a:buChar char="•"/>
            </a:pPr>
            <a:r>
              <a:rPr lang="zh-CN" altLang="en-US" b="1" dirty="0">
                <a:solidFill>
                  <a:schemeClr val="tx1">
                    <a:lumMod val="75000"/>
                    <a:lumOff val="25000"/>
                  </a:schemeClr>
                </a:solidFill>
                <a:ea typeface="思源黑体 CN Regular" panose="020B0500000000000000" pitchFamily="34" charset="-122"/>
                <a:cs typeface="+mn-ea"/>
                <a:sym typeface="Arial" panose="020B0604020202020204" pitchFamily="34" charset="0"/>
              </a:rPr>
              <a:t>挑战阶段</a:t>
            </a:r>
            <a:r>
              <a:rPr lang="en-US" altLang="zh-CN" dirty="0">
                <a:solidFill>
                  <a:schemeClr val="tx1">
                    <a:lumMod val="75000"/>
                    <a:lumOff val="25000"/>
                  </a:schemeClr>
                </a:solidFill>
                <a:ea typeface="思源黑体 CN Regular" panose="020B0500000000000000" pitchFamily="34" charset="-122"/>
                <a:cs typeface="+mn-ea"/>
                <a:sym typeface="Arial" panose="020B0604020202020204" pitchFamily="34" charset="0"/>
              </a:rPr>
              <a:t>:</a:t>
            </a:r>
            <a:r>
              <a:rPr lang="zh-CN" altLang="en-US" dirty="0">
                <a:solidFill>
                  <a:schemeClr val="tx1">
                    <a:lumMod val="75000"/>
                    <a:lumOff val="25000"/>
                  </a:schemeClr>
                </a:solidFill>
                <a:ea typeface="思源黑体 CN Regular" panose="020B0500000000000000" pitchFamily="34" charset="-122"/>
                <a:cs typeface="+mn-ea"/>
                <a:sym typeface="Arial" panose="020B0604020202020204" pitchFamily="34" charset="0"/>
              </a:rPr>
              <a:t>教师协助观点的交换，确定所有的观点都被考虑到，让讨论开放地进行，必要时提供示范的步骤及科学家观点的证据，接受学生对新观点暂时性的接受。学生则考虑其他同学的观点，找出其优缺点，寻找合适的证据来考虑这些观点的正确性，并比较科学家的观点和班上同学的观点。</a:t>
            </a:r>
            <a:endParaRPr lang="en-US" altLang="zh-CN" dirty="0">
              <a:solidFill>
                <a:schemeClr val="tx1">
                  <a:lumMod val="75000"/>
                  <a:lumOff val="25000"/>
                </a:schemeClr>
              </a:solidFill>
              <a:ea typeface="思源黑体 CN Regular" panose="020B0500000000000000" pitchFamily="34" charset="-122"/>
              <a:cs typeface="+mn-ea"/>
              <a:sym typeface="Arial" panose="020B0604020202020204" pitchFamily="34" charset="0"/>
            </a:endParaRPr>
          </a:p>
          <a:p>
            <a:pPr marL="285750" indent="-285750">
              <a:lnSpc>
                <a:spcPct val="150000"/>
              </a:lnSpc>
              <a:buFont typeface="Arial" panose="020B0604020202020204" pitchFamily="34" charset="0"/>
              <a:buChar char="•"/>
            </a:pPr>
            <a:r>
              <a:rPr lang="zh-CN" altLang="en-US" b="1" dirty="0">
                <a:solidFill>
                  <a:schemeClr val="tx1">
                    <a:lumMod val="75000"/>
                    <a:lumOff val="25000"/>
                  </a:schemeClr>
                </a:solidFill>
                <a:ea typeface="思源黑体 CN Regular" panose="020B0500000000000000" pitchFamily="34" charset="-122"/>
                <a:cs typeface="+mn-ea"/>
                <a:sym typeface="Arial" panose="020B0604020202020204" pitchFamily="34" charset="0"/>
              </a:rPr>
              <a:t>应用阶段</a:t>
            </a:r>
            <a:r>
              <a:rPr lang="en-US" altLang="zh-CN" dirty="0">
                <a:solidFill>
                  <a:schemeClr val="tx1">
                    <a:lumMod val="75000"/>
                    <a:lumOff val="25000"/>
                  </a:schemeClr>
                </a:solidFill>
                <a:ea typeface="思源黑体 CN Regular" panose="020B0500000000000000" pitchFamily="34" charset="-122"/>
                <a:cs typeface="+mn-ea"/>
                <a:sym typeface="Arial" panose="020B0604020202020204" pitchFamily="34" charset="0"/>
              </a:rPr>
              <a:t>:</a:t>
            </a:r>
            <a:r>
              <a:rPr lang="zh-CN" altLang="en-US" dirty="0">
                <a:solidFill>
                  <a:schemeClr val="tx1">
                    <a:lumMod val="75000"/>
                    <a:lumOff val="25000"/>
                  </a:schemeClr>
                </a:solidFill>
                <a:ea typeface="思源黑体 CN Regular" panose="020B0500000000000000" pitchFamily="34" charset="-122"/>
                <a:cs typeface="+mn-ea"/>
                <a:sym typeface="Arial" panose="020B0604020202020204" pitchFamily="34" charset="0"/>
              </a:rPr>
              <a:t>教师协助学生澄清新的观点，要求利用它来解决所有的问题，确定学生可用口头描述问题的解答，介入、激发并参与学生对解题的讨论，协助解答较难的问题</a:t>
            </a:r>
            <a:r>
              <a:rPr lang="en-US" altLang="zh-CN" dirty="0">
                <a:solidFill>
                  <a:schemeClr val="tx1">
                    <a:lumMod val="75000"/>
                    <a:lumOff val="25000"/>
                  </a:schemeClr>
                </a:solidFill>
                <a:ea typeface="思源黑体 CN Regular" panose="020B0500000000000000" pitchFamily="34" charset="-122"/>
                <a:cs typeface="+mn-ea"/>
                <a:sym typeface="Arial" panose="020B0604020202020204" pitchFamily="34" charset="0"/>
              </a:rPr>
              <a:t>,</a:t>
            </a:r>
            <a:r>
              <a:rPr lang="zh-CN" altLang="en-US" dirty="0">
                <a:solidFill>
                  <a:schemeClr val="tx1">
                    <a:lumMod val="75000"/>
                    <a:lumOff val="25000"/>
                  </a:schemeClr>
                </a:solidFill>
                <a:ea typeface="思源黑体 CN Regular" panose="020B0500000000000000" pitchFamily="34" charset="-122"/>
                <a:cs typeface="+mn-ea"/>
                <a:sym typeface="Arial" panose="020B0604020202020204" pitchFamily="34" charset="0"/>
              </a:rPr>
              <a:t>告诉学生何处可找到帮助。学生则利用所学概念作为解决实际问题的基础，并告诉班上同学自己的解答，讨论、辩论个人提出</a:t>
            </a:r>
          </a:p>
        </p:txBody>
      </p:sp>
    </p:spTree>
    <p:extLst>
      <p:ext uri="{BB962C8B-B14F-4D97-AF65-F5344CB8AC3E}">
        <p14:creationId xmlns:p14="http://schemas.microsoft.com/office/powerpoint/2010/main" val="1141058795"/>
      </p:ext>
    </p:extLst>
  </p:cSld>
  <p:clrMapOvr>
    <a:masterClrMapping/>
  </p:clrMapOvr>
  <mc:AlternateContent xmlns:mc="http://schemas.openxmlformats.org/markup-compatibility/2006">
    <mc:Choice xmlns:p14="http://schemas.microsoft.com/office/powerpoint/2010/main" Requires="p14">
      <p:transition spd="slow" p14:dur="2000" advTm="3000"/>
    </mc:Choice>
    <mc:Fallback>
      <p:transition spd="slow" advTm="3000"/>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平行四边形 7">
            <a:extLst>
              <a:ext uri="{FF2B5EF4-FFF2-40B4-BE49-F238E27FC236}">
                <a16:creationId xmlns:a16="http://schemas.microsoft.com/office/drawing/2014/main" id="{A4DFF303-64C5-2B46-8FF5-969720EBCBBF}"/>
              </a:ext>
            </a:extLst>
          </p:cNvPr>
          <p:cNvSpPr/>
          <p:nvPr/>
        </p:nvSpPr>
        <p:spPr>
          <a:xfrm>
            <a:off x="-1292270" y="294519"/>
            <a:ext cx="2584540" cy="2365194"/>
          </a:xfrm>
          <a:prstGeom prst="parallelogram">
            <a:avLst>
              <a:gd name="adj" fmla="val 100148"/>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latin typeface="Arial" panose="020B0604020202020204" pitchFamily="34" charset="0"/>
              <a:ea typeface="思源黑体 CN Regular" panose="020B0500000000000000" pitchFamily="34" charset="-122"/>
              <a:cs typeface="+mn-ea"/>
              <a:sym typeface="Arial" panose="020B0604020202020204" pitchFamily="34" charset="0"/>
            </a:endParaRPr>
          </a:p>
        </p:txBody>
      </p:sp>
      <p:sp>
        <p:nvSpPr>
          <p:cNvPr id="9" name="平行四边形 8">
            <a:extLst>
              <a:ext uri="{FF2B5EF4-FFF2-40B4-BE49-F238E27FC236}">
                <a16:creationId xmlns:a16="http://schemas.microsoft.com/office/drawing/2014/main" id="{BA8E2AFE-4DB1-D84B-84F9-297A3310E288}"/>
              </a:ext>
            </a:extLst>
          </p:cNvPr>
          <p:cNvSpPr/>
          <p:nvPr/>
        </p:nvSpPr>
        <p:spPr>
          <a:xfrm>
            <a:off x="510083" y="-888078"/>
            <a:ext cx="2584540" cy="2365194"/>
          </a:xfrm>
          <a:prstGeom prst="parallelogram">
            <a:avLst>
              <a:gd name="adj" fmla="val 100148"/>
            </a:avLst>
          </a:prstGeom>
          <a:solidFill>
            <a:srgbClr val="E4EEE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latin typeface="Arial" panose="020B0604020202020204" pitchFamily="34" charset="0"/>
              <a:ea typeface="思源黑体 CN Regular" panose="020B0500000000000000" pitchFamily="34" charset="-122"/>
              <a:cs typeface="+mn-ea"/>
              <a:sym typeface="Arial" panose="020B0604020202020204" pitchFamily="34" charset="0"/>
            </a:endParaRPr>
          </a:p>
        </p:txBody>
      </p:sp>
      <p:sp>
        <p:nvSpPr>
          <p:cNvPr id="10" name="平行四边形 9">
            <a:extLst>
              <a:ext uri="{FF2B5EF4-FFF2-40B4-BE49-F238E27FC236}">
                <a16:creationId xmlns:a16="http://schemas.microsoft.com/office/drawing/2014/main" id="{7AD87EAA-9BAE-CA4F-B955-A89E3867943E}"/>
              </a:ext>
            </a:extLst>
          </p:cNvPr>
          <p:cNvSpPr/>
          <p:nvPr/>
        </p:nvSpPr>
        <p:spPr>
          <a:xfrm>
            <a:off x="9094202" y="5427303"/>
            <a:ext cx="2584540" cy="2365194"/>
          </a:xfrm>
          <a:prstGeom prst="parallelogram">
            <a:avLst>
              <a:gd name="adj" fmla="val 100148"/>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latin typeface="Arial" panose="020B0604020202020204" pitchFamily="34" charset="0"/>
              <a:ea typeface="思源黑体 CN Regular" panose="020B0500000000000000" pitchFamily="34" charset="-122"/>
              <a:cs typeface="+mn-ea"/>
              <a:sym typeface="Arial" panose="020B0604020202020204" pitchFamily="34" charset="0"/>
            </a:endParaRPr>
          </a:p>
        </p:txBody>
      </p:sp>
      <p:sp>
        <p:nvSpPr>
          <p:cNvPr id="11" name="平行四边形 10">
            <a:extLst>
              <a:ext uri="{FF2B5EF4-FFF2-40B4-BE49-F238E27FC236}">
                <a16:creationId xmlns:a16="http://schemas.microsoft.com/office/drawing/2014/main" id="{19DC2462-77B8-744F-83AE-B0E2AEEAA8E4}"/>
              </a:ext>
            </a:extLst>
          </p:cNvPr>
          <p:cNvSpPr/>
          <p:nvPr/>
        </p:nvSpPr>
        <p:spPr>
          <a:xfrm>
            <a:off x="10896555" y="4244706"/>
            <a:ext cx="2584540" cy="2365194"/>
          </a:xfrm>
          <a:prstGeom prst="parallelogram">
            <a:avLst>
              <a:gd name="adj" fmla="val 100148"/>
            </a:avLst>
          </a:prstGeom>
          <a:solidFill>
            <a:srgbClr val="E4EEE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latin typeface="Arial" panose="020B0604020202020204" pitchFamily="34" charset="0"/>
              <a:ea typeface="思源黑体 CN Regular" panose="020B0500000000000000" pitchFamily="34" charset="-122"/>
              <a:cs typeface="+mn-ea"/>
              <a:sym typeface="Arial" panose="020B0604020202020204" pitchFamily="34" charset="0"/>
            </a:endParaRPr>
          </a:p>
        </p:txBody>
      </p:sp>
      <p:sp>
        <p:nvSpPr>
          <p:cNvPr id="12" name="1">
            <a:extLst>
              <a:ext uri="{FF2B5EF4-FFF2-40B4-BE49-F238E27FC236}">
                <a16:creationId xmlns:a16="http://schemas.microsoft.com/office/drawing/2014/main" id="{FB54D792-A2CE-C83A-1496-E01ABE4674B6}"/>
              </a:ext>
            </a:extLst>
          </p:cNvPr>
          <p:cNvSpPr txBox="1">
            <a:spLocks noChangeArrowheads="1"/>
          </p:cNvSpPr>
          <p:nvPr/>
        </p:nvSpPr>
        <p:spPr bwMode="auto">
          <a:xfrm>
            <a:off x="1975841" y="649472"/>
            <a:ext cx="7631247"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defTabSz="1216025">
              <a:defRPr>
                <a:solidFill>
                  <a:schemeClr val="tx1"/>
                </a:solidFill>
                <a:latin typeface="Arial" panose="020B0604020202020204" pitchFamily="34" charset="0"/>
                <a:ea typeface="微软雅黑" panose="020B0503020204020204" pitchFamily="34" charset="-122"/>
              </a:defRPr>
            </a:lvl1pPr>
            <a:lvl2pPr marL="742950" indent="-285750" defTabSz="1216025">
              <a:defRPr>
                <a:solidFill>
                  <a:schemeClr val="tx1"/>
                </a:solidFill>
                <a:latin typeface="Arial" panose="020B0604020202020204" pitchFamily="34" charset="0"/>
                <a:ea typeface="微软雅黑" panose="020B0503020204020204" pitchFamily="34" charset="-122"/>
              </a:defRPr>
            </a:lvl2pPr>
            <a:lvl3pPr marL="1143000" indent="-228600" defTabSz="1216025">
              <a:defRPr>
                <a:solidFill>
                  <a:schemeClr val="tx1"/>
                </a:solidFill>
                <a:latin typeface="Arial" panose="020B0604020202020204" pitchFamily="34" charset="0"/>
                <a:ea typeface="微软雅黑" panose="020B0503020204020204" pitchFamily="34" charset="-122"/>
              </a:defRPr>
            </a:lvl3pPr>
            <a:lvl4pPr marL="1600200" indent="-228600" defTabSz="1216025">
              <a:defRPr>
                <a:solidFill>
                  <a:schemeClr val="tx1"/>
                </a:solidFill>
                <a:latin typeface="Arial" panose="020B0604020202020204" pitchFamily="34" charset="0"/>
                <a:ea typeface="微软雅黑" panose="020B0503020204020204" pitchFamily="34" charset="-122"/>
              </a:defRPr>
            </a:lvl4pPr>
            <a:lvl5pPr marL="2057400" indent="-228600" defTabSz="1216025">
              <a:defRPr>
                <a:solidFill>
                  <a:schemeClr val="tx1"/>
                </a:solidFill>
                <a:latin typeface="Arial" panose="020B0604020202020204" pitchFamily="34" charset="0"/>
                <a:ea typeface="微软雅黑" panose="020B0503020204020204" pitchFamily="34" charset="-122"/>
              </a:defRPr>
            </a:lvl5pPr>
            <a:lvl6pPr marL="2514600" indent="-228600" defTabSz="1216025"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微软雅黑" panose="020B0503020204020204" pitchFamily="34" charset="-122"/>
              </a:defRPr>
            </a:lvl6pPr>
            <a:lvl7pPr marL="2971800" indent="-228600" defTabSz="1216025"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微软雅黑" panose="020B0503020204020204" pitchFamily="34" charset="-122"/>
              </a:defRPr>
            </a:lvl7pPr>
            <a:lvl8pPr marL="3429000" indent="-228600" defTabSz="1216025"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微软雅黑" panose="020B0503020204020204" pitchFamily="34" charset="-122"/>
              </a:defRPr>
            </a:lvl8pPr>
            <a:lvl9pPr marL="3886200" indent="-228600" defTabSz="1216025"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微软雅黑" panose="020B0503020204020204" pitchFamily="34" charset="-122"/>
              </a:defRPr>
            </a:lvl9pPr>
          </a:lstStyle>
          <a:p>
            <a:pPr algn="ctr">
              <a:spcBef>
                <a:spcPct val="20000"/>
              </a:spcBef>
            </a:pPr>
            <a:r>
              <a:rPr lang="en-US" altLang="zh-CN" sz="2400" b="1" dirty="0">
                <a:solidFill>
                  <a:schemeClr val="tx1">
                    <a:lumMod val="75000"/>
                    <a:lumOff val="25000"/>
                  </a:schemeClr>
                </a:solidFill>
                <a:ea typeface="思源黑体 CN Regular" panose="020B0500000000000000" pitchFamily="34" charset="-122"/>
                <a:cs typeface="+mn-ea"/>
                <a:sym typeface="Arial" panose="020B0604020202020204" pitchFamily="34" charset="0"/>
              </a:rPr>
              <a:t>5E</a:t>
            </a:r>
            <a:r>
              <a:rPr lang="zh-CN" altLang="en-US" sz="2400" b="1" dirty="0">
                <a:solidFill>
                  <a:schemeClr val="tx1">
                    <a:lumMod val="75000"/>
                    <a:lumOff val="25000"/>
                  </a:schemeClr>
                </a:solidFill>
                <a:ea typeface="思源黑体 CN Regular" panose="020B0500000000000000" pitchFamily="34" charset="-122"/>
                <a:cs typeface="+mn-ea"/>
                <a:sym typeface="Arial" panose="020B0604020202020204" pitchFamily="34" charset="0"/>
              </a:rPr>
              <a:t>教学模式学习环教学模式</a:t>
            </a:r>
          </a:p>
        </p:txBody>
      </p:sp>
      <p:sp>
        <p:nvSpPr>
          <p:cNvPr id="15" name="1">
            <a:extLst>
              <a:ext uri="{FF2B5EF4-FFF2-40B4-BE49-F238E27FC236}">
                <a16:creationId xmlns:a16="http://schemas.microsoft.com/office/drawing/2014/main" id="{63196BCB-2543-D960-E19F-36E82D12C271}"/>
              </a:ext>
            </a:extLst>
          </p:cNvPr>
          <p:cNvSpPr txBox="1">
            <a:spLocks noChangeArrowheads="1"/>
          </p:cNvSpPr>
          <p:nvPr/>
        </p:nvSpPr>
        <p:spPr bwMode="auto">
          <a:xfrm>
            <a:off x="510083" y="1666029"/>
            <a:ext cx="11125341" cy="3690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defTabSz="1216025">
              <a:defRPr>
                <a:solidFill>
                  <a:schemeClr val="tx1"/>
                </a:solidFill>
                <a:latin typeface="Arial" panose="020B0604020202020204" pitchFamily="34" charset="0"/>
                <a:ea typeface="微软雅黑" panose="020B0503020204020204" pitchFamily="34" charset="-122"/>
              </a:defRPr>
            </a:lvl1pPr>
            <a:lvl2pPr marL="742950" indent="-285750" defTabSz="1216025">
              <a:defRPr>
                <a:solidFill>
                  <a:schemeClr val="tx1"/>
                </a:solidFill>
                <a:latin typeface="Arial" panose="020B0604020202020204" pitchFamily="34" charset="0"/>
                <a:ea typeface="微软雅黑" panose="020B0503020204020204" pitchFamily="34" charset="-122"/>
              </a:defRPr>
            </a:lvl2pPr>
            <a:lvl3pPr marL="1143000" indent="-228600" defTabSz="1216025">
              <a:defRPr>
                <a:solidFill>
                  <a:schemeClr val="tx1"/>
                </a:solidFill>
                <a:latin typeface="Arial" panose="020B0604020202020204" pitchFamily="34" charset="0"/>
                <a:ea typeface="微软雅黑" panose="020B0503020204020204" pitchFamily="34" charset="-122"/>
              </a:defRPr>
            </a:lvl3pPr>
            <a:lvl4pPr marL="1600200" indent="-228600" defTabSz="1216025">
              <a:defRPr>
                <a:solidFill>
                  <a:schemeClr val="tx1"/>
                </a:solidFill>
                <a:latin typeface="Arial" panose="020B0604020202020204" pitchFamily="34" charset="0"/>
                <a:ea typeface="微软雅黑" panose="020B0503020204020204" pitchFamily="34" charset="-122"/>
              </a:defRPr>
            </a:lvl4pPr>
            <a:lvl5pPr marL="2057400" indent="-228600" defTabSz="1216025">
              <a:defRPr>
                <a:solidFill>
                  <a:schemeClr val="tx1"/>
                </a:solidFill>
                <a:latin typeface="Arial" panose="020B0604020202020204" pitchFamily="34" charset="0"/>
                <a:ea typeface="微软雅黑" panose="020B0503020204020204" pitchFamily="34" charset="-122"/>
              </a:defRPr>
            </a:lvl5pPr>
            <a:lvl6pPr marL="2514600" indent="-228600" defTabSz="1216025"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微软雅黑" panose="020B0503020204020204" pitchFamily="34" charset="-122"/>
              </a:defRPr>
            </a:lvl6pPr>
            <a:lvl7pPr marL="2971800" indent="-228600" defTabSz="1216025"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微软雅黑" panose="020B0503020204020204" pitchFamily="34" charset="-122"/>
              </a:defRPr>
            </a:lvl7pPr>
            <a:lvl8pPr marL="3429000" indent="-228600" defTabSz="1216025"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微软雅黑" panose="020B0503020204020204" pitchFamily="34" charset="-122"/>
              </a:defRPr>
            </a:lvl8pPr>
            <a:lvl9pPr marL="3886200" indent="-228600" defTabSz="1216025"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微软雅黑" panose="020B0503020204020204" pitchFamily="34" charset="-122"/>
              </a:defRPr>
            </a:lvl9pPr>
          </a:lstStyle>
          <a:p>
            <a:pPr>
              <a:lnSpc>
                <a:spcPct val="150000"/>
              </a:lnSpc>
            </a:pPr>
            <a:r>
              <a:rPr lang="zh-CN" altLang="en-US" b="1" dirty="0">
                <a:solidFill>
                  <a:schemeClr val="tx1">
                    <a:lumMod val="75000"/>
                    <a:lumOff val="25000"/>
                  </a:schemeClr>
                </a:solidFill>
                <a:ea typeface="思源黑体 CN Regular" panose="020B0500000000000000" pitchFamily="34" charset="-122"/>
                <a:cs typeface="+mn-ea"/>
                <a:sym typeface="Arial" panose="020B0604020202020204" pitchFamily="34" charset="0"/>
              </a:rPr>
              <a:t>投入（</a:t>
            </a:r>
            <a:r>
              <a:rPr lang="en-US" altLang="zh-CN" b="1" dirty="0">
                <a:solidFill>
                  <a:schemeClr val="tx1">
                    <a:lumMod val="75000"/>
                    <a:lumOff val="25000"/>
                  </a:schemeClr>
                </a:solidFill>
                <a:ea typeface="思源黑体 CN Regular" panose="020B0500000000000000" pitchFamily="34" charset="-122"/>
                <a:cs typeface="+mn-ea"/>
                <a:sym typeface="Arial" panose="020B0604020202020204" pitchFamily="34" charset="0"/>
              </a:rPr>
              <a:t>Engagement,E1</a:t>
            </a:r>
            <a:r>
              <a:rPr lang="zh-CN" altLang="en-US" b="1" dirty="0">
                <a:solidFill>
                  <a:schemeClr val="tx1">
                    <a:lumMod val="75000"/>
                    <a:lumOff val="25000"/>
                  </a:schemeClr>
                </a:solidFill>
                <a:ea typeface="思源黑体 CN Regular" panose="020B0500000000000000" pitchFamily="34" charset="-122"/>
                <a:cs typeface="+mn-ea"/>
                <a:sym typeface="Arial" panose="020B0604020202020204" pitchFamily="34" charset="0"/>
              </a:rPr>
              <a:t>）</a:t>
            </a:r>
            <a:r>
              <a:rPr lang="en-US" altLang="zh-CN" dirty="0">
                <a:solidFill>
                  <a:schemeClr val="tx1">
                    <a:lumMod val="75000"/>
                    <a:lumOff val="25000"/>
                  </a:schemeClr>
                </a:solidFill>
                <a:ea typeface="思源黑体 CN Regular" panose="020B0500000000000000" pitchFamily="34" charset="-122"/>
                <a:cs typeface="+mn-ea"/>
                <a:sym typeface="Arial" panose="020B0604020202020204" pitchFamily="34" charset="0"/>
              </a:rPr>
              <a:t>:</a:t>
            </a:r>
            <a:r>
              <a:rPr lang="zh-CN" altLang="en-US" dirty="0">
                <a:solidFill>
                  <a:schemeClr val="tx1">
                    <a:lumMod val="75000"/>
                    <a:lumOff val="25000"/>
                  </a:schemeClr>
                </a:solidFill>
                <a:ea typeface="思源黑体 CN Regular" panose="020B0500000000000000" pitchFamily="34" charset="-122"/>
                <a:cs typeface="+mn-ea"/>
                <a:sym typeface="Arial" panose="020B0604020202020204" pitchFamily="34" charset="0"/>
              </a:rPr>
              <a:t>这时期的教导模式完全模仿学习的任务</a:t>
            </a:r>
            <a:r>
              <a:rPr lang="en-US" altLang="zh-CN" dirty="0">
                <a:solidFill>
                  <a:schemeClr val="tx1">
                    <a:lumMod val="75000"/>
                    <a:lumOff val="25000"/>
                  </a:schemeClr>
                </a:solidFill>
                <a:ea typeface="思源黑体 CN Regular" panose="020B0500000000000000" pitchFamily="34" charset="-122"/>
                <a:cs typeface="+mn-ea"/>
                <a:sym typeface="Arial" panose="020B0604020202020204" pitchFamily="34" charset="0"/>
              </a:rPr>
              <a:t>( learning task</a:t>
            </a:r>
            <a:r>
              <a:rPr lang="zh-CN" altLang="en-US" dirty="0">
                <a:solidFill>
                  <a:schemeClr val="tx1">
                    <a:lumMod val="75000"/>
                    <a:lumOff val="25000"/>
                  </a:schemeClr>
                </a:solidFill>
                <a:ea typeface="思源黑体 CN Regular" panose="020B0500000000000000" pitchFamily="34" charset="-122"/>
                <a:cs typeface="+mn-ea"/>
                <a:sym typeface="Arial" panose="020B0604020202020204" pitchFamily="34" charset="0"/>
              </a:rPr>
              <a:t>）。以活动或问题引起学生参与学习，帮助学生连结所知的和能做的事。</a:t>
            </a:r>
            <a:endParaRPr lang="en-US" altLang="zh-CN" dirty="0">
              <a:solidFill>
                <a:schemeClr val="tx1">
                  <a:lumMod val="75000"/>
                  <a:lumOff val="25000"/>
                </a:schemeClr>
              </a:solidFill>
              <a:ea typeface="思源黑体 CN Regular" panose="020B0500000000000000" pitchFamily="34" charset="-122"/>
              <a:cs typeface="+mn-ea"/>
              <a:sym typeface="Arial" panose="020B0604020202020204" pitchFamily="34" charset="0"/>
            </a:endParaRPr>
          </a:p>
          <a:p>
            <a:pPr>
              <a:lnSpc>
                <a:spcPct val="150000"/>
              </a:lnSpc>
            </a:pPr>
            <a:r>
              <a:rPr lang="zh-CN" altLang="en-US" b="1" dirty="0">
                <a:solidFill>
                  <a:schemeClr val="tx1">
                    <a:lumMod val="75000"/>
                    <a:lumOff val="25000"/>
                  </a:schemeClr>
                </a:solidFill>
                <a:ea typeface="思源黑体 CN Regular" panose="020B0500000000000000" pitchFamily="34" charset="-122"/>
                <a:cs typeface="+mn-ea"/>
                <a:sym typeface="Arial" panose="020B0604020202020204" pitchFamily="34" charset="0"/>
              </a:rPr>
              <a:t>探讨（</a:t>
            </a:r>
            <a:r>
              <a:rPr lang="en-US" altLang="zh-CN" b="1" dirty="0">
                <a:solidFill>
                  <a:schemeClr val="tx1">
                    <a:lumMod val="75000"/>
                    <a:lumOff val="25000"/>
                  </a:schemeClr>
                </a:solidFill>
                <a:ea typeface="思源黑体 CN Regular" panose="020B0500000000000000" pitchFamily="34" charset="-122"/>
                <a:cs typeface="+mn-ea"/>
                <a:sym typeface="Arial" panose="020B0604020202020204" pitchFamily="34" charset="0"/>
              </a:rPr>
              <a:t>Exploration,E2</a:t>
            </a:r>
            <a:r>
              <a:rPr lang="zh-CN" altLang="en-US" b="1" dirty="0">
                <a:solidFill>
                  <a:schemeClr val="tx1">
                    <a:lumMod val="75000"/>
                    <a:lumOff val="25000"/>
                  </a:schemeClr>
                </a:solidFill>
                <a:ea typeface="思源黑体 CN Regular" panose="020B0500000000000000" pitchFamily="34" charset="-122"/>
                <a:cs typeface="+mn-ea"/>
                <a:sym typeface="Arial" panose="020B0604020202020204" pitchFamily="34" charset="0"/>
              </a:rPr>
              <a:t>）</a:t>
            </a:r>
            <a:r>
              <a:rPr lang="en-US" altLang="zh-CN" dirty="0">
                <a:solidFill>
                  <a:schemeClr val="tx1">
                    <a:lumMod val="75000"/>
                    <a:lumOff val="25000"/>
                  </a:schemeClr>
                </a:solidFill>
                <a:ea typeface="思源黑体 CN Regular" panose="020B0500000000000000" pitchFamily="34" charset="-122"/>
                <a:cs typeface="+mn-ea"/>
                <a:sym typeface="Arial" panose="020B0604020202020204" pitchFamily="34" charset="0"/>
              </a:rPr>
              <a:t>:</a:t>
            </a:r>
            <a:r>
              <a:rPr lang="zh-CN" altLang="en-US" dirty="0">
                <a:solidFill>
                  <a:schemeClr val="tx1">
                    <a:lumMod val="75000"/>
                    <a:lumOff val="25000"/>
                  </a:schemeClr>
                </a:solidFill>
                <a:ea typeface="思源黑体 CN Regular" panose="020B0500000000000000" pitchFamily="34" charset="-122"/>
                <a:cs typeface="+mn-ea"/>
                <a:sym typeface="Arial" panose="020B0604020202020204" pitchFamily="34" charset="0"/>
              </a:rPr>
              <a:t>这时期的教学模式提供学生鉴定及发展目前的概念、过程和技巧的共同经验基础。学生从合作活动来探讨概念，并在老师的引导下澄清主要的概念和技能。</a:t>
            </a:r>
            <a:endParaRPr lang="en-US" altLang="zh-CN" dirty="0">
              <a:solidFill>
                <a:schemeClr val="tx1">
                  <a:lumMod val="75000"/>
                  <a:lumOff val="25000"/>
                </a:schemeClr>
              </a:solidFill>
              <a:ea typeface="思源黑体 CN Regular" panose="020B0500000000000000" pitchFamily="34" charset="-122"/>
              <a:cs typeface="+mn-ea"/>
              <a:sym typeface="Arial" panose="020B0604020202020204" pitchFamily="34" charset="0"/>
            </a:endParaRPr>
          </a:p>
          <a:p>
            <a:pPr>
              <a:lnSpc>
                <a:spcPct val="150000"/>
              </a:lnSpc>
            </a:pPr>
            <a:r>
              <a:rPr lang="zh-CN" altLang="en-US" b="1" dirty="0">
                <a:solidFill>
                  <a:schemeClr val="tx1">
                    <a:lumMod val="75000"/>
                    <a:lumOff val="25000"/>
                  </a:schemeClr>
                </a:solidFill>
                <a:ea typeface="思源黑体 CN Regular" panose="020B0500000000000000" pitchFamily="34" charset="-122"/>
                <a:cs typeface="+mn-ea"/>
                <a:sym typeface="Arial" panose="020B0604020202020204" pitchFamily="34" charset="0"/>
              </a:rPr>
              <a:t>解释（</a:t>
            </a:r>
            <a:r>
              <a:rPr lang="en-US" altLang="zh-CN" b="1" dirty="0">
                <a:solidFill>
                  <a:schemeClr val="tx1">
                    <a:lumMod val="75000"/>
                    <a:lumOff val="25000"/>
                  </a:schemeClr>
                </a:solidFill>
                <a:ea typeface="思源黑体 CN Regular" panose="020B0500000000000000" pitchFamily="34" charset="-122"/>
                <a:cs typeface="+mn-ea"/>
                <a:sym typeface="Arial" panose="020B0604020202020204" pitchFamily="34" charset="0"/>
              </a:rPr>
              <a:t>Explanation,E3</a:t>
            </a:r>
            <a:r>
              <a:rPr lang="zh-CN" altLang="en-US" b="1" dirty="0">
                <a:solidFill>
                  <a:schemeClr val="tx1">
                    <a:lumMod val="75000"/>
                    <a:lumOff val="25000"/>
                  </a:schemeClr>
                </a:solidFill>
                <a:ea typeface="思源黑体 CN Regular" panose="020B0500000000000000" pitchFamily="34" charset="-122"/>
                <a:cs typeface="+mn-ea"/>
                <a:sym typeface="Arial" panose="020B0604020202020204" pitchFamily="34" charset="0"/>
              </a:rPr>
              <a:t>）</a:t>
            </a:r>
            <a:r>
              <a:rPr lang="en-US" altLang="zh-CN" dirty="0">
                <a:solidFill>
                  <a:schemeClr val="tx1">
                    <a:lumMod val="75000"/>
                    <a:lumOff val="25000"/>
                  </a:schemeClr>
                </a:solidFill>
                <a:ea typeface="思源黑体 CN Regular" panose="020B0500000000000000" pitchFamily="34" charset="-122"/>
                <a:cs typeface="+mn-ea"/>
                <a:sym typeface="Arial" panose="020B0604020202020204" pitchFamily="34" charset="0"/>
              </a:rPr>
              <a:t>:</a:t>
            </a:r>
            <a:r>
              <a:rPr lang="zh-CN" altLang="en-US" dirty="0">
                <a:solidFill>
                  <a:schemeClr val="tx1">
                    <a:lumMod val="75000"/>
                    <a:lumOff val="25000"/>
                  </a:schemeClr>
                </a:solidFill>
                <a:ea typeface="思源黑体 CN Regular" panose="020B0500000000000000" pitchFamily="34" charset="-122"/>
                <a:cs typeface="+mn-ea"/>
                <a:sym typeface="Arial" panose="020B0604020202020204" pitchFamily="34" charset="0"/>
              </a:rPr>
              <a:t>这时期提供学生能以言语传达他们对概念的了解或示范他们对投入及探讨经验的技巧与行为。学生解释他们所学习的概念和学习的过程，教帅猃消子土的了解和判断新概念与知识。</a:t>
            </a:r>
            <a:endParaRPr lang="en-US" altLang="zh-CN" dirty="0">
              <a:solidFill>
                <a:schemeClr val="tx1">
                  <a:lumMod val="75000"/>
                  <a:lumOff val="25000"/>
                </a:schemeClr>
              </a:solidFill>
              <a:ea typeface="思源黑体 CN Regular" panose="020B0500000000000000" pitchFamily="34" charset="-122"/>
              <a:cs typeface="+mn-ea"/>
              <a:sym typeface="Arial" panose="020B0604020202020204" pitchFamily="34" charset="0"/>
            </a:endParaRPr>
          </a:p>
          <a:p>
            <a:pPr>
              <a:lnSpc>
                <a:spcPct val="150000"/>
              </a:lnSpc>
            </a:pPr>
            <a:r>
              <a:rPr lang="zh-CN" altLang="en-US" b="1" dirty="0">
                <a:solidFill>
                  <a:schemeClr val="tx1">
                    <a:lumMod val="75000"/>
                    <a:lumOff val="25000"/>
                  </a:schemeClr>
                </a:solidFill>
                <a:ea typeface="思源黑体 CN Regular" panose="020B0500000000000000" pitchFamily="34" charset="-122"/>
                <a:cs typeface="+mn-ea"/>
                <a:sym typeface="Arial" panose="020B0604020202020204" pitchFamily="34" charset="0"/>
              </a:rPr>
              <a:t>精致化（</a:t>
            </a:r>
            <a:r>
              <a:rPr lang="en-US" altLang="zh-CN" b="1" dirty="0">
                <a:solidFill>
                  <a:schemeClr val="tx1">
                    <a:lumMod val="75000"/>
                    <a:lumOff val="25000"/>
                  </a:schemeClr>
                </a:solidFill>
                <a:ea typeface="思源黑体 CN Regular" panose="020B0500000000000000" pitchFamily="34" charset="-122"/>
                <a:cs typeface="+mn-ea"/>
                <a:sym typeface="Arial" panose="020B0604020202020204" pitchFamily="34" charset="0"/>
              </a:rPr>
              <a:t>Elaboration,E4</a:t>
            </a:r>
            <a:r>
              <a:rPr lang="zh-CN" altLang="en-US" b="1" dirty="0">
                <a:solidFill>
                  <a:schemeClr val="tx1">
                    <a:lumMod val="75000"/>
                    <a:lumOff val="25000"/>
                  </a:schemeClr>
                </a:solidFill>
                <a:ea typeface="思源黑体 CN Regular" panose="020B0500000000000000" pitchFamily="34" charset="-122"/>
                <a:cs typeface="+mn-ea"/>
                <a:sym typeface="Arial" panose="020B0604020202020204" pitchFamily="34" charset="0"/>
              </a:rPr>
              <a:t>） </a:t>
            </a:r>
            <a:r>
              <a:rPr lang="en-US" altLang="zh-CN" dirty="0">
                <a:solidFill>
                  <a:schemeClr val="tx1">
                    <a:lumMod val="75000"/>
                    <a:lumOff val="25000"/>
                  </a:schemeClr>
                </a:solidFill>
                <a:ea typeface="思源黑体 CN Regular" panose="020B0500000000000000" pitchFamily="34" charset="-122"/>
                <a:cs typeface="+mn-ea"/>
                <a:sym typeface="Arial" panose="020B0604020202020204" pitchFamily="34" charset="0"/>
              </a:rPr>
              <a:t>:</a:t>
            </a:r>
            <a:r>
              <a:rPr lang="zh-CN" altLang="en-US" dirty="0">
                <a:solidFill>
                  <a:schemeClr val="tx1">
                    <a:lumMod val="75000"/>
                    <a:lumOff val="25000"/>
                  </a:schemeClr>
                </a:solidFill>
                <a:ea typeface="思源黑体 CN Regular" panose="020B0500000000000000" pitchFamily="34" charset="-122"/>
                <a:cs typeface="+mn-ea"/>
                <a:sym typeface="Arial" panose="020B0604020202020204" pitchFamily="34" charset="0"/>
              </a:rPr>
              <a:t>这时期的教学模式要对学生概念了解上予以挑战及延伸，并且提供字生验证预期的这的应行为的机会。激发学生应用所字的概念，建构自己概念的了解，拓展知识和技能。</a:t>
            </a:r>
            <a:endParaRPr lang="en-US" altLang="zh-CN" dirty="0">
              <a:solidFill>
                <a:schemeClr val="tx1">
                  <a:lumMod val="75000"/>
                  <a:lumOff val="25000"/>
                </a:schemeClr>
              </a:solidFill>
              <a:ea typeface="思源黑体 CN Regular" panose="020B0500000000000000" pitchFamily="34" charset="-122"/>
              <a:cs typeface="+mn-ea"/>
              <a:sym typeface="Arial" panose="020B0604020202020204" pitchFamily="34" charset="0"/>
            </a:endParaRPr>
          </a:p>
          <a:p>
            <a:pPr>
              <a:lnSpc>
                <a:spcPct val="150000"/>
              </a:lnSpc>
            </a:pPr>
            <a:r>
              <a:rPr lang="zh-CN" altLang="en-US" b="1" dirty="0">
                <a:solidFill>
                  <a:schemeClr val="tx1">
                    <a:lumMod val="75000"/>
                    <a:lumOff val="25000"/>
                  </a:schemeClr>
                </a:solidFill>
                <a:ea typeface="思源黑体 CN Regular" panose="020B0500000000000000" pitchFamily="34" charset="-122"/>
                <a:cs typeface="+mn-ea"/>
                <a:sym typeface="Arial" panose="020B0604020202020204" pitchFamily="34" charset="0"/>
              </a:rPr>
              <a:t>评价</a:t>
            </a:r>
            <a:r>
              <a:rPr lang="en-US" altLang="zh-CN" b="1" dirty="0">
                <a:solidFill>
                  <a:schemeClr val="tx1">
                    <a:lumMod val="75000"/>
                    <a:lumOff val="25000"/>
                  </a:schemeClr>
                </a:solidFill>
                <a:ea typeface="思源黑体 CN Regular" panose="020B0500000000000000" pitchFamily="34" charset="-122"/>
                <a:cs typeface="+mn-ea"/>
                <a:sym typeface="Arial" panose="020B0604020202020204" pitchFamily="34" charset="0"/>
              </a:rPr>
              <a:t>(Evaluation,E5) </a:t>
            </a:r>
            <a:r>
              <a:rPr lang="en-US" altLang="zh-CN" dirty="0">
                <a:solidFill>
                  <a:schemeClr val="tx1">
                    <a:lumMod val="75000"/>
                    <a:lumOff val="25000"/>
                  </a:schemeClr>
                </a:solidFill>
                <a:ea typeface="思源黑体 CN Regular" panose="020B0500000000000000" pitchFamily="34" charset="-122"/>
                <a:cs typeface="+mn-ea"/>
                <a:sym typeface="Arial" panose="020B0604020202020204" pitchFamily="34" charset="0"/>
              </a:rPr>
              <a:t>:</a:t>
            </a:r>
            <a:r>
              <a:rPr lang="zh-CN" altLang="en-US" dirty="0">
                <a:solidFill>
                  <a:schemeClr val="tx1">
                    <a:lumMod val="75000"/>
                    <a:lumOff val="25000"/>
                  </a:schemeClr>
                </a:solidFill>
                <a:ea typeface="思源黑体 CN Regular" panose="020B0500000000000000" pitchFamily="34" charset="-122"/>
                <a:cs typeface="+mn-ea"/>
                <a:sym typeface="Arial" panose="020B0604020202020204" pitchFamily="34" charset="0"/>
              </a:rPr>
              <a:t>这时期是鼓励学生评价他们的了解程度及能力。</a:t>
            </a:r>
          </a:p>
        </p:txBody>
      </p:sp>
    </p:spTree>
    <p:extLst>
      <p:ext uri="{BB962C8B-B14F-4D97-AF65-F5344CB8AC3E}">
        <p14:creationId xmlns:p14="http://schemas.microsoft.com/office/powerpoint/2010/main" val="3789308514"/>
      </p:ext>
    </p:extLst>
  </p:cSld>
  <p:clrMapOvr>
    <a:masterClrMapping/>
  </p:clrMapOvr>
  <mc:AlternateContent xmlns:mc="http://schemas.openxmlformats.org/markup-compatibility/2006">
    <mc:Choice xmlns:p14="http://schemas.microsoft.com/office/powerpoint/2010/main" Requires="p14">
      <p:transition spd="slow" p14:dur="2000" advTm="3000"/>
    </mc:Choice>
    <mc:Fallback>
      <p:transition spd="slow" advTm="3000"/>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平行四边形 7">
            <a:extLst>
              <a:ext uri="{FF2B5EF4-FFF2-40B4-BE49-F238E27FC236}">
                <a16:creationId xmlns:a16="http://schemas.microsoft.com/office/drawing/2014/main" id="{A4DFF303-64C5-2B46-8FF5-969720EBCBBF}"/>
              </a:ext>
            </a:extLst>
          </p:cNvPr>
          <p:cNvSpPr/>
          <p:nvPr/>
        </p:nvSpPr>
        <p:spPr>
          <a:xfrm>
            <a:off x="-1292270" y="294519"/>
            <a:ext cx="2584540" cy="2365194"/>
          </a:xfrm>
          <a:prstGeom prst="parallelogram">
            <a:avLst>
              <a:gd name="adj" fmla="val 100148"/>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latin typeface="Arial" panose="020B0604020202020204" pitchFamily="34" charset="0"/>
              <a:ea typeface="思源黑体 CN Regular" panose="020B0500000000000000" pitchFamily="34" charset="-122"/>
              <a:cs typeface="+mn-ea"/>
              <a:sym typeface="Arial" panose="020B0604020202020204" pitchFamily="34" charset="0"/>
            </a:endParaRPr>
          </a:p>
        </p:txBody>
      </p:sp>
      <p:sp>
        <p:nvSpPr>
          <p:cNvPr id="9" name="平行四边形 8">
            <a:extLst>
              <a:ext uri="{FF2B5EF4-FFF2-40B4-BE49-F238E27FC236}">
                <a16:creationId xmlns:a16="http://schemas.microsoft.com/office/drawing/2014/main" id="{BA8E2AFE-4DB1-D84B-84F9-297A3310E288}"/>
              </a:ext>
            </a:extLst>
          </p:cNvPr>
          <p:cNvSpPr/>
          <p:nvPr/>
        </p:nvSpPr>
        <p:spPr>
          <a:xfrm>
            <a:off x="510083" y="-888078"/>
            <a:ext cx="2584540" cy="2365194"/>
          </a:xfrm>
          <a:prstGeom prst="parallelogram">
            <a:avLst>
              <a:gd name="adj" fmla="val 100148"/>
            </a:avLst>
          </a:prstGeom>
          <a:solidFill>
            <a:srgbClr val="E4EEE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latin typeface="Arial" panose="020B0604020202020204" pitchFamily="34" charset="0"/>
              <a:ea typeface="思源黑体 CN Regular" panose="020B0500000000000000" pitchFamily="34" charset="-122"/>
              <a:cs typeface="+mn-ea"/>
              <a:sym typeface="Arial" panose="020B0604020202020204" pitchFamily="34" charset="0"/>
            </a:endParaRPr>
          </a:p>
        </p:txBody>
      </p:sp>
      <p:sp>
        <p:nvSpPr>
          <p:cNvPr id="10" name="平行四边形 9">
            <a:extLst>
              <a:ext uri="{FF2B5EF4-FFF2-40B4-BE49-F238E27FC236}">
                <a16:creationId xmlns:a16="http://schemas.microsoft.com/office/drawing/2014/main" id="{7AD87EAA-9BAE-CA4F-B955-A89E3867943E}"/>
              </a:ext>
            </a:extLst>
          </p:cNvPr>
          <p:cNvSpPr/>
          <p:nvPr/>
        </p:nvSpPr>
        <p:spPr>
          <a:xfrm>
            <a:off x="9094202" y="5427303"/>
            <a:ext cx="2584540" cy="2365194"/>
          </a:xfrm>
          <a:prstGeom prst="parallelogram">
            <a:avLst>
              <a:gd name="adj" fmla="val 100148"/>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latin typeface="Arial" panose="020B0604020202020204" pitchFamily="34" charset="0"/>
              <a:ea typeface="思源黑体 CN Regular" panose="020B0500000000000000" pitchFamily="34" charset="-122"/>
              <a:cs typeface="+mn-ea"/>
              <a:sym typeface="Arial" panose="020B0604020202020204" pitchFamily="34" charset="0"/>
            </a:endParaRPr>
          </a:p>
        </p:txBody>
      </p:sp>
      <p:sp>
        <p:nvSpPr>
          <p:cNvPr id="11" name="平行四边形 10">
            <a:extLst>
              <a:ext uri="{FF2B5EF4-FFF2-40B4-BE49-F238E27FC236}">
                <a16:creationId xmlns:a16="http://schemas.microsoft.com/office/drawing/2014/main" id="{19DC2462-77B8-744F-83AE-B0E2AEEAA8E4}"/>
              </a:ext>
            </a:extLst>
          </p:cNvPr>
          <p:cNvSpPr/>
          <p:nvPr/>
        </p:nvSpPr>
        <p:spPr>
          <a:xfrm>
            <a:off x="10896555" y="4244706"/>
            <a:ext cx="2584540" cy="2365194"/>
          </a:xfrm>
          <a:prstGeom prst="parallelogram">
            <a:avLst>
              <a:gd name="adj" fmla="val 100148"/>
            </a:avLst>
          </a:prstGeom>
          <a:solidFill>
            <a:srgbClr val="E4EEE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latin typeface="Arial" panose="020B0604020202020204" pitchFamily="34" charset="0"/>
              <a:ea typeface="思源黑体 CN Regular" panose="020B0500000000000000" pitchFamily="34" charset="-122"/>
              <a:cs typeface="+mn-ea"/>
              <a:sym typeface="Arial" panose="020B0604020202020204" pitchFamily="34" charset="0"/>
            </a:endParaRPr>
          </a:p>
        </p:txBody>
      </p:sp>
      <p:sp>
        <p:nvSpPr>
          <p:cNvPr id="12" name="1">
            <a:extLst>
              <a:ext uri="{FF2B5EF4-FFF2-40B4-BE49-F238E27FC236}">
                <a16:creationId xmlns:a16="http://schemas.microsoft.com/office/drawing/2014/main" id="{FB54D792-A2CE-C83A-1496-E01ABE4674B6}"/>
              </a:ext>
            </a:extLst>
          </p:cNvPr>
          <p:cNvSpPr txBox="1">
            <a:spLocks noChangeArrowheads="1"/>
          </p:cNvSpPr>
          <p:nvPr/>
        </p:nvSpPr>
        <p:spPr bwMode="auto">
          <a:xfrm>
            <a:off x="1941204" y="968127"/>
            <a:ext cx="7631247"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defTabSz="1216025">
              <a:defRPr>
                <a:solidFill>
                  <a:schemeClr val="tx1"/>
                </a:solidFill>
                <a:latin typeface="Arial" panose="020B0604020202020204" pitchFamily="34" charset="0"/>
                <a:ea typeface="微软雅黑" panose="020B0503020204020204" pitchFamily="34" charset="-122"/>
              </a:defRPr>
            </a:lvl1pPr>
            <a:lvl2pPr marL="742950" indent="-285750" defTabSz="1216025">
              <a:defRPr>
                <a:solidFill>
                  <a:schemeClr val="tx1"/>
                </a:solidFill>
                <a:latin typeface="Arial" panose="020B0604020202020204" pitchFamily="34" charset="0"/>
                <a:ea typeface="微软雅黑" panose="020B0503020204020204" pitchFamily="34" charset="-122"/>
              </a:defRPr>
            </a:lvl2pPr>
            <a:lvl3pPr marL="1143000" indent="-228600" defTabSz="1216025">
              <a:defRPr>
                <a:solidFill>
                  <a:schemeClr val="tx1"/>
                </a:solidFill>
                <a:latin typeface="Arial" panose="020B0604020202020204" pitchFamily="34" charset="0"/>
                <a:ea typeface="微软雅黑" panose="020B0503020204020204" pitchFamily="34" charset="-122"/>
              </a:defRPr>
            </a:lvl3pPr>
            <a:lvl4pPr marL="1600200" indent="-228600" defTabSz="1216025">
              <a:defRPr>
                <a:solidFill>
                  <a:schemeClr val="tx1"/>
                </a:solidFill>
                <a:latin typeface="Arial" panose="020B0604020202020204" pitchFamily="34" charset="0"/>
                <a:ea typeface="微软雅黑" panose="020B0503020204020204" pitchFamily="34" charset="-122"/>
              </a:defRPr>
            </a:lvl4pPr>
            <a:lvl5pPr marL="2057400" indent="-228600" defTabSz="1216025">
              <a:defRPr>
                <a:solidFill>
                  <a:schemeClr val="tx1"/>
                </a:solidFill>
                <a:latin typeface="Arial" panose="020B0604020202020204" pitchFamily="34" charset="0"/>
                <a:ea typeface="微软雅黑" panose="020B0503020204020204" pitchFamily="34" charset="-122"/>
              </a:defRPr>
            </a:lvl5pPr>
            <a:lvl6pPr marL="2514600" indent="-228600" defTabSz="1216025"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微软雅黑" panose="020B0503020204020204" pitchFamily="34" charset="-122"/>
              </a:defRPr>
            </a:lvl6pPr>
            <a:lvl7pPr marL="2971800" indent="-228600" defTabSz="1216025"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微软雅黑" panose="020B0503020204020204" pitchFamily="34" charset="-122"/>
              </a:defRPr>
            </a:lvl7pPr>
            <a:lvl8pPr marL="3429000" indent="-228600" defTabSz="1216025"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微软雅黑" panose="020B0503020204020204" pitchFamily="34" charset="-122"/>
              </a:defRPr>
            </a:lvl8pPr>
            <a:lvl9pPr marL="3886200" indent="-228600" defTabSz="1216025"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微软雅黑" panose="020B0503020204020204" pitchFamily="34" charset="-122"/>
              </a:defRPr>
            </a:lvl9pPr>
          </a:lstStyle>
          <a:p>
            <a:pPr algn="ctr">
              <a:spcBef>
                <a:spcPct val="20000"/>
              </a:spcBef>
            </a:pPr>
            <a:r>
              <a:rPr lang="zh-CN" altLang="en-US" sz="2400" b="1" dirty="0">
                <a:solidFill>
                  <a:schemeClr val="tx1">
                    <a:lumMod val="75000"/>
                    <a:lumOff val="25000"/>
                  </a:schemeClr>
                </a:solidFill>
                <a:ea typeface="思源黑体 CN Regular" panose="020B0500000000000000" pitchFamily="34" charset="-122"/>
                <a:cs typeface="+mn-ea"/>
                <a:sym typeface="Arial" panose="020B0604020202020204" pitchFamily="34" charset="0"/>
              </a:rPr>
              <a:t>学习环教学模式</a:t>
            </a:r>
          </a:p>
        </p:txBody>
      </p:sp>
      <p:sp>
        <p:nvSpPr>
          <p:cNvPr id="15" name="1">
            <a:extLst>
              <a:ext uri="{FF2B5EF4-FFF2-40B4-BE49-F238E27FC236}">
                <a16:creationId xmlns:a16="http://schemas.microsoft.com/office/drawing/2014/main" id="{63196BCB-2543-D960-E19F-36E82D12C271}"/>
              </a:ext>
            </a:extLst>
          </p:cNvPr>
          <p:cNvSpPr txBox="1">
            <a:spLocks noChangeArrowheads="1"/>
          </p:cNvSpPr>
          <p:nvPr/>
        </p:nvSpPr>
        <p:spPr bwMode="auto">
          <a:xfrm>
            <a:off x="824204" y="1650097"/>
            <a:ext cx="10682016" cy="3690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defTabSz="1216025">
              <a:defRPr>
                <a:solidFill>
                  <a:schemeClr val="tx1"/>
                </a:solidFill>
                <a:latin typeface="Arial" panose="020B0604020202020204" pitchFamily="34" charset="0"/>
                <a:ea typeface="微软雅黑" panose="020B0503020204020204" pitchFamily="34" charset="-122"/>
              </a:defRPr>
            </a:lvl1pPr>
            <a:lvl2pPr marL="742950" indent="-285750" defTabSz="1216025">
              <a:defRPr>
                <a:solidFill>
                  <a:schemeClr val="tx1"/>
                </a:solidFill>
                <a:latin typeface="Arial" panose="020B0604020202020204" pitchFamily="34" charset="0"/>
                <a:ea typeface="微软雅黑" panose="020B0503020204020204" pitchFamily="34" charset="-122"/>
              </a:defRPr>
            </a:lvl2pPr>
            <a:lvl3pPr marL="1143000" indent="-228600" defTabSz="1216025">
              <a:defRPr>
                <a:solidFill>
                  <a:schemeClr val="tx1"/>
                </a:solidFill>
                <a:latin typeface="Arial" panose="020B0604020202020204" pitchFamily="34" charset="0"/>
                <a:ea typeface="微软雅黑" panose="020B0503020204020204" pitchFamily="34" charset="-122"/>
              </a:defRPr>
            </a:lvl3pPr>
            <a:lvl4pPr marL="1600200" indent="-228600" defTabSz="1216025">
              <a:defRPr>
                <a:solidFill>
                  <a:schemeClr val="tx1"/>
                </a:solidFill>
                <a:latin typeface="Arial" panose="020B0604020202020204" pitchFamily="34" charset="0"/>
                <a:ea typeface="微软雅黑" panose="020B0503020204020204" pitchFamily="34" charset="-122"/>
              </a:defRPr>
            </a:lvl4pPr>
            <a:lvl5pPr marL="2057400" indent="-228600" defTabSz="1216025">
              <a:defRPr>
                <a:solidFill>
                  <a:schemeClr val="tx1"/>
                </a:solidFill>
                <a:latin typeface="Arial" panose="020B0604020202020204" pitchFamily="34" charset="0"/>
                <a:ea typeface="微软雅黑" panose="020B0503020204020204" pitchFamily="34" charset="-122"/>
              </a:defRPr>
            </a:lvl5pPr>
            <a:lvl6pPr marL="2514600" indent="-228600" defTabSz="1216025"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微软雅黑" panose="020B0503020204020204" pitchFamily="34" charset="-122"/>
              </a:defRPr>
            </a:lvl6pPr>
            <a:lvl7pPr marL="2971800" indent="-228600" defTabSz="1216025"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微软雅黑" panose="020B0503020204020204" pitchFamily="34" charset="-122"/>
              </a:defRPr>
            </a:lvl7pPr>
            <a:lvl8pPr marL="3429000" indent="-228600" defTabSz="1216025"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微软雅黑" panose="020B0503020204020204" pitchFamily="34" charset="-122"/>
              </a:defRPr>
            </a:lvl8pPr>
            <a:lvl9pPr marL="3886200" indent="-228600" defTabSz="1216025"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微软雅黑" panose="020B0503020204020204" pitchFamily="34" charset="-122"/>
              </a:defRPr>
            </a:lvl9pPr>
          </a:lstStyle>
          <a:p>
            <a:pPr>
              <a:lnSpc>
                <a:spcPct val="150000"/>
              </a:lnSpc>
            </a:pPr>
            <a:r>
              <a:rPr lang="zh-CN" altLang="en-US" b="1" dirty="0">
                <a:solidFill>
                  <a:schemeClr val="tx1">
                    <a:lumMod val="75000"/>
                    <a:lumOff val="25000"/>
                  </a:schemeClr>
                </a:solidFill>
                <a:ea typeface="思源黑体 CN Regular" panose="020B0500000000000000" pitchFamily="34" charset="-122"/>
                <a:cs typeface="+mn-ea"/>
                <a:sym typeface="Arial" panose="020B0604020202020204" pitchFamily="34" charset="0"/>
              </a:rPr>
              <a:t>探索阶段</a:t>
            </a:r>
            <a:r>
              <a:rPr lang="en-US" altLang="zh-CN" b="1" dirty="0">
                <a:solidFill>
                  <a:schemeClr val="tx1">
                    <a:lumMod val="75000"/>
                    <a:lumOff val="25000"/>
                  </a:schemeClr>
                </a:solidFill>
                <a:ea typeface="思源黑体 CN Regular" panose="020B0500000000000000" pitchFamily="34" charset="-122"/>
                <a:cs typeface="+mn-ea"/>
                <a:sym typeface="Arial" panose="020B0604020202020204" pitchFamily="34" charset="0"/>
              </a:rPr>
              <a:t>:</a:t>
            </a:r>
            <a:r>
              <a:rPr lang="zh-CN" altLang="en-US" dirty="0">
                <a:solidFill>
                  <a:schemeClr val="tx1">
                    <a:lumMod val="75000"/>
                    <a:lumOff val="25000"/>
                  </a:schemeClr>
                </a:solidFill>
                <a:ea typeface="思源黑体 CN Regular" panose="020B0500000000000000" pitchFamily="34" charset="-122"/>
                <a:cs typeface="+mn-ea"/>
                <a:sym typeface="Arial" panose="020B0604020202020204" pitchFamily="34" charset="0"/>
              </a:rPr>
              <a:t>教师设计问题、任务或活动让学生参与，作为学习一特定概念与相关主题的基础</a:t>
            </a:r>
            <a:r>
              <a:rPr lang="en-US" altLang="zh-CN" dirty="0">
                <a:solidFill>
                  <a:schemeClr val="tx1">
                    <a:lumMod val="75000"/>
                    <a:lumOff val="25000"/>
                  </a:schemeClr>
                </a:solidFill>
                <a:ea typeface="思源黑体 CN Regular" panose="020B0500000000000000" pitchFamily="34" charset="-122"/>
                <a:cs typeface="+mn-ea"/>
                <a:sym typeface="Arial" panose="020B0604020202020204" pitchFamily="34" charset="0"/>
              </a:rPr>
              <a:t>,</a:t>
            </a:r>
            <a:r>
              <a:rPr lang="zh-CN" altLang="en-US" dirty="0">
                <a:solidFill>
                  <a:schemeClr val="tx1">
                    <a:lumMod val="75000"/>
                    <a:lumOff val="25000"/>
                  </a:schemeClr>
                </a:solidFill>
                <a:ea typeface="思源黑体 CN Regular" panose="020B0500000000000000" pitchFamily="34" charset="-122"/>
                <a:cs typeface="+mn-ea"/>
                <a:sym typeface="Arial" panose="020B0604020202020204" pitchFamily="34" charset="0"/>
              </a:rPr>
              <a:t>也给予学生机会去发表对该学科主题的先前知识，且使教师有机会去解释并改变学生对自然界不正确的观点，发展正确的知识。</a:t>
            </a:r>
            <a:endParaRPr lang="en-US" altLang="zh-CN" dirty="0">
              <a:solidFill>
                <a:schemeClr val="tx1">
                  <a:lumMod val="75000"/>
                  <a:lumOff val="25000"/>
                </a:schemeClr>
              </a:solidFill>
              <a:ea typeface="思源黑体 CN Regular" panose="020B0500000000000000" pitchFamily="34" charset="-122"/>
              <a:cs typeface="+mn-ea"/>
              <a:sym typeface="Arial" panose="020B0604020202020204" pitchFamily="34" charset="0"/>
            </a:endParaRPr>
          </a:p>
          <a:p>
            <a:pPr>
              <a:lnSpc>
                <a:spcPct val="150000"/>
              </a:lnSpc>
            </a:pPr>
            <a:r>
              <a:rPr lang="zh-CN" altLang="en-US" b="1" dirty="0">
                <a:solidFill>
                  <a:schemeClr val="tx1">
                    <a:lumMod val="75000"/>
                    <a:lumOff val="25000"/>
                  </a:schemeClr>
                </a:solidFill>
                <a:ea typeface="思源黑体 CN Regular" panose="020B0500000000000000" pitchFamily="34" charset="-122"/>
                <a:cs typeface="+mn-ea"/>
                <a:sym typeface="Arial" panose="020B0604020202020204" pitchFamily="34" charset="0"/>
              </a:rPr>
              <a:t>名词引介阶段</a:t>
            </a:r>
            <a:r>
              <a:rPr lang="en-US" altLang="zh-CN" b="1" dirty="0">
                <a:solidFill>
                  <a:schemeClr val="tx1">
                    <a:lumMod val="75000"/>
                    <a:lumOff val="25000"/>
                  </a:schemeClr>
                </a:solidFill>
                <a:ea typeface="思源黑体 CN Regular" panose="020B0500000000000000" pitchFamily="34" charset="-122"/>
                <a:cs typeface="+mn-ea"/>
                <a:sym typeface="Arial" panose="020B0604020202020204" pitchFamily="34" charset="0"/>
              </a:rPr>
              <a:t>:</a:t>
            </a:r>
            <a:r>
              <a:rPr lang="zh-CN" altLang="en-US" dirty="0">
                <a:solidFill>
                  <a:schemeClr val="tx1">
                    <a:lumMod val="75000"/>
                    <a:lumOff val="25000"/>
                  </a:schemeClr>
                </a:solidFill>
                <a:ea typeface="思源黑体 CN Regular" panose="020B0500000000000000" pitchFamily="34" charset="-122"/>
                <a:cs typeface="+mn-ea"/>
                <a:sym typeface="Arial" panose="020B0604020202020204" pitchFamily="34" charset="0"/>
              </a:rPr>
              <a:t>学生由探索阶段获得的资料，在教师引导下由学生讨论并比较预期结果与探索的实际发现藉此机会促使学生思考预期结果与实际观念不符合的原因而达到新的理解，进而发现该课所预期的主要概念，当概念自学生的讨论中浮现时，教师才可叙述之并进而介绍与概念相关的专有名词，同时帮助学生厘清思考模式并澄清目标概念。</a:t>
            </a:r>
            <a:endParaRPr lang="en-US" altLang="zh-CN" dirty="0">
              <a:solidFill>
                <a:schemeClr val="tx1">
                  <a:lumMod val="75000"/>
                  <a:lumOff val="25000"/>
                </a:schemeClr>
              </a:solidFill>
              <a:ea typeface="思源黑体 CN Regular" panose="020B0500000000000000" pitchFamily="34" charset="-122"/>
              <a:cs typeface="+mn-ea"/>
              <a:sym typeface="Arial" panose="020B0604020202020204" pitchFamily="34" charset="0"/>
            </a:endParaRPr>
          </a:p>
          <a:p>
            <a:pPr>
              <a:lnSpc>
                <a:spcPct val="150000"/>
              </a:lnSpc>
            </a:pPr>
            <a:r>
              <a:rPr lang="zh-CN" altLang="en-US" b="1" dirty="0">
                <a:solidFill>
                  <a:schemeClr val="tx1">
                    <a:lumMod val="75000"/>
                    <a:lumOff val="25000"/>
                  </a:schemeClr>
                </a:solidFill>
                <a:ea typeface="思源黑体 CN Regular" panose="020B0500000000000000" pitchFamily="34" charset="-122"/>
                <a:cs typeface="+mn-ea"/>
                <a:sym typeface="Arial" panose="020B0604020202020204" pitchFamily="34" charset="0"/>
              </a:rPr>
              <a:t>概念应用阶段</a:t>
            </a:r>
            <a:r>
              <a:rPr lang="en-US" altLang="zh-CN" b="1" dirty="0">
                <a:solidFill>
                  <a:schemeClr val="tx1">
                    <a:lumMod val="75000"/>
                    <a:lumOff val="25000"/>
                  </a:schemeClr>
                </a:solidFill>
                <a:ea typeface="思源黑体 CN Regular" panose="020B0500000000000000" pitchFamily="34" charset="-122"/>
                <a:cs typeface="+mn-ea"/>
                <a:sym typeface="Arial" panose="020B0604020202020204" pitchFamily="34" charset="0"/>
              </a:rPr>
              <a:t>:</a:t>
            </a:r>
            <a:r>
              <a:rPr lang="zh-CN" altLang="en-US" dirty="0">
                <a:solidFill>
                  <a:schemeClr val="tx1">
                    <a:lumMod val="75000"/>
                    <a:lumOff val="25000"/>
                  </a:schemeClr>
                </a:solidFill>
                <a:ea typeface="思源黑体 CN Regular" panose="020B0500000000000000" pitchFamily="34" charset="-122"/>
                <a:cs typeface="+mn-ea"/>
                <a:sym typeface="Arial" panose="020B0604020202020204" pitchFamily="34" charset="0"/>
              </a:rPr>
              <a:t>教师提供一个新的、学生不熟悉的活动来强化学生在第二阶段所学习的概念，使能运用于新的情境之可能性，并增加对理论与模型进一步的了解。</a:t>
            </a:r>
          </a:p>
        </p:txBody>
      </p:sp>
    </p:spTree>
    <p:extLst>
      <p:ext uri="{BB962C8B-B14F-4D97-AF65-F5344CB8AC3E}">
        <p14:creationId xmlns:p14="http://schemas.microsoft.com/office/powerpoint/2010/main" val="1258291701"/>
      </p:ext>
    </p:extLst>
  </p:cSld>
  <p:clrMapOvr>
    <a:masterClrMapping/>
  </p:clrMapOvr>
  <mc:AlternateContent xmlns:mc="http://schemas.openxmlformats.org/markup-compatibility/2006">
    <mc:Choice xmlns:p14="http://schemas.microsoft.com/office/powerpoint/2010/main" Requires="p14">
      <p:transition spd="slow" p14:dur="2000" advTm="3000"/>
    </mc:Choice>
    <mc:Fallback>
      <p:transition spd="slow" advTm="3000"/>
    </mc:Fallback>
  </mc:AlternateContent>
</p:sld>
</file>

<file path=ppt/tags/tag1.xml><?xml version="1.0" encoding="utf-8"?>
<p:tagLst xmlns:a="http://schemas.openxmlformats.org/drawingml/2006/main" xmlns:r="http://schemas.openxmlformats.org/officeDocument/2006/relationships" xmlns:p="http://schemas.openxmlformats.org/presentationml/2006/main">
  <p:tag name="ISPRING_PRESENTATION_TITLE" val="几何多边形年终总结"/>
</p:tagLst>
</file>

<file path=ppt/tags/tag2.xml><?xml version="1.0" encoding="utf-8"?>
<p:tagLst xmlns:a="http://schemas.openxmlformats.org/drawingml/2006/main" xmlns:r="http://schemas.openxmlformats.org/officeDocument/2006/relationships" xmlns:p="http://schemas.openxmlformats.org/presentationml/2006/main">
  <p:tag name="PA" val="v3.0.1"/>
</p:tagLst>
</file>

<file path=ppt/tags/tag3.xml><?xml version="1.0" encoding="utf-8"?>
<p:tagLst xmlns:a="http://schemas.openxmlformats.org/drawingml/2006/main" xmlns:r="http://schemas.openxmlformats.org/officeDocument/2006/relationships" xmlns:p="http://schemas.openxmlformats.org/presentationml/2006/main">
  <p:tag name="PA" val="v3.0.1"/>
</p:tagLst>
</file>

<file path=ppt/tags/tag4.xml><?xml version="1.0" encoding="utf-8"?>
<p:tagLst xmlns:a="http://schemas.openxmlformats.org/drawingml/2006/main" xmlns:r="http://schemas.openxmlformats.org/officeDocument/2006/relationships" xmlns:p="http://schemas.openxmlformats.org/presentationml/2006/main">
  <p:tag name="PA" val="v3.0.1"/>
</p:tagLst>
</file>

<file path=ppt/tags/tag5.xml><?xml version="1.0" encoding="utf-8"?>
<p:tagLst xmlns:a="http://schemas.openxmlformats.org/drawingml/2006/main" xmlns:r="http://schemas.openxmlformats.org/officeDocument/2006/relationships" xmlns:p="http://schemas.openxmlformats.org/presentationml/2006/main">
  <p:tag name="PA" val="v3.0.1"/>
</p:tagLst>
</file>

<file path=ppt/theme/theme1.xml><?xml version="1.0" encoding="utf-8"?>
<a:theme xmlns:a="http://schemas.openxmlformats.org/drawingml/2006/main" name="千图网海量PPT模板www.58pic.com">
  <a:themeElements>
    <a:clrScheme name="MC-欧美风主题色">
      <a:dk1>
        <a:srgbClr val="000000"/>
      </a:dk1>
      <a:lt1>
        <a:srgbClr val="FFFFFF"/>
      </a:lt1>
      <a:dk2>
        <a:srgbClr val="44546A"/>
      </a:dk2>
      <a:lt2>
        <a:srgbClr val="E7E6E6"/>
      </a:lt2>
      <a:accent1>
        <a:srgbClr val="4F5B58"/>
      </a:accent1>
      <a:accent2>
        <a:srgbClr val="866853"/>
      </a:accent2>
      <a:accent3>
        <a:srgbClr val="FF4D5B"/>
      </a:accent3>
      <a:accent4>
        <a:srgbClr val="4F5B58"/>
      </a:accent4>
      <a:accent5>
        <a:srgbClr val="866853"/>
      </a:accent5>
      <a:accent6>
        <a:srgbClr val="FF4D5B"/>
      </a:accent6>
      <a:hlink>
        <a:srgbClr val="0563C1"/>
      </a:hlink>
      <a:folHlink>
        <a:srgbClr val="954F72"/>
      </a:folHlink>
    </a:clrScheme>
    <a:fontScheme name="Temp">
      <a:majorFont>
        <a:latin typeface="Arial"/>
        <a:ea typeface="思源黑体 CN Regular"/>
        <a:cs typeface=""/>
      </a:majorFont>
      <a:minorFont>
        <a:latin typeface="Arial"/>
        <a:ea typeface="思源黑体 CN Regular"/>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txDef>
      <a:spPr>
        <a:noFill/>
      </a:spPr>
      <a:bodyPr wrap="none" rtlCol="0" anchor="ctr">
        <a:spAutoFit/>
      </a:bodyPr>
      <a:lstStyle>
        <a:defPPr>
          <a:lnSpc>
            <a:spcPct val="120000"/>
          </a:lnSpc>
          <a:defRPr dirty="0" smtClean="0">
            <a:solidFill>
              <a:schemeClr val="tx1">
                <a:lumMod val="75000"/>
                <a:lumOff val="25000"/>
              </a:schemeClr>
            </a:solidFill>
          </a:defRPr>
        </a:defPPr>
      </a:lstStyle>
    </a:tx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千图网海量PPT模板www.58pic.com">
  <a:themeElements>
    <a:clrScheme name="MC-欧美风主题色">
      <a:dk1>
        <a:srgbClr val="000000"/>
      </a:dk1>
      <a:lt1>
        <a:srgbClr val="FFFFFF"/>
      </a:lt1>
      <a:dk2>
        <a:srgbClr val="44546A"/>
      </a:dk2>
      <a:lt2>
        <a:srgbClr val="E7E6E6"/>
      </a:lt2>
      <a:accent1>
        <a:srgbClr val="5DA8B1"/>
      </a:accent1>
      <a:accent2>
        <a:srgbClr val="397D71"/>
      </a:accent2>
      <a:accent3>
        <a:srgbClr val="EE4D0A"/>
      </a:accent3>
      <a:accent4>
        <a:srgbClr val="5DA8B1"/>
      </a:accent4>
      <a:accent5>
        <a:srgbClr val="BCDB92"/>
      </a:accent5>
      <a:accent6>
        <a:srgbClr val="397D71"/>
      </a:accent6>
      <a:hlink>
        <a:srgbClr val="0563C1"/>
      </a:hlink>
      <a:folHlink>
        <a:srgbClr val="954F72"/>
      </a:folHlink>
    </a:clrScheme>
    <a:fontScheme name="Arial+微软雅黑">
      <a:majorFont>
        <a:latin typeface="Arial"/>
        <a:ea typeface="微软雅黑"/>
        <a:cs typeface=""/>
      </a:majorFont>
      <a:minorFont>
        <a:latin typeface="Arial"/>
        <a:ea typeface="微软雅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txDef>
      <a:spPr>
        <a:noFill/>
      </a:spPr>
      <a:bodyPr wrap="none" rtlCol="0" anchor="ctr">
        <a:spAutoFit/>
      </a:bodyPr>
      <a:lstStyle>
        <a:defPPr>
          <a:lnSpc>
            <a:spcPct val="120000"/>
          </a:lnSpc>
          <a:defRPr dirty="0" smtClean="0">
            <a:solidFill>
              <a:schemeClr val="tx1">
                <a:lumMod val="75000"/>
                <a:lumOff val="25000"/>
              </a:schemeClr>
            </a:solidFill>
          </a:defRPr>
        </a:defPPr>
      </a:lstStyle>
    </a:tx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自定义 17">
      <a:dk1>
        <a:sysClr val="windowText" lastClr="000000"/>
      </a:dk1>
      <a:lt1>
        <a:sysClr val="window" lastClr="FFFFFF"/>
      </a:lt1>
      <a:dk2>
        <a:srgbClr val="44546A"/>
      </a:dk2>
      <a:lt2>
        <a:srgbClr val="E7E6E6"/>
      </a:lt2>
      <a:accent1>
        <a:srgbClr val="C00000"/>
      </a:accent1>
      <a:accent2>
        <a:srgbClr val="AEABAB"/>
      </a:accent2>
      <a:accent3>
        <a:srgbClr val="C00000"/>
      </a:accent3>
      <a:accent4>
        <a:srgbClr val="AEABAB"/>
      </a:accent4>
      <a:accent5>
        <a:srgbClr val="C00000"/>
      </a:accent5>
      <a:accent6>
        <a:srgbClr val="AEABAB"/>
      </a:accent6>
      <a:hlink>
        <a:srgbClr val="FF0000"/>
      </a:hlink>
      <a:folHlink>
        <a:srgbClr val="C00000"/>
      </a:folHlink>
    </a:clrScheme>
    <a:fontScheme name="Office 主题">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418</TotalTime>
  <Words>1027</Words>
  <Application>Microsoft Office PowerPoint</Application>
  <PresentationFormat>自定义</PresentationFormat>
  <Paragraphs>42</Paragraphs>
  <Slides>6</Slides>
  <Notes>6</Notes>
  <HiddenSlides>0</HiddenSlides>
  <MMClips>0</MMClips>
  <ScaleCrop>false</ScaleCrop>
  <HeadingPairs>
    <vt:vector size="6" baseType="variant">
      <vt:variant>
        <vt:lpstr>已用的字体</vt:lpstr>
      </vt:variant>
      <vt:variant>
        <vt:i4>6</vt:i4>
      </vt:variant>
      <vt:variant>
        <vt:lpstr>主题</vt:lpstr>
      </vt:variant>
      <vt:variant>
        <vt:i4>3</vt:i4>
      </vt:variant>
      <vt:variant>
        <vt:lpstr>幻灯片标题</vt:lpstr>
      </vt:variant>
      <vt:variant>
        <vt:i4>6</vt:i4>
      </vt:variant>
    </vt:vector>
  </HeadingPairs>
  <TitlesOfParts>
    <vt:vector size="15" baseType="lpstr">
      <vt:lpstr>等线</vt:lpstr>
      <vt:lpstr>汉仪南宫体简</vt:lpstr>
      <vt:lpstr>腾祥铁山楷书简繁合集</vt:lpstr>
      <vt:lpstr>Arial</vt:lpstr>
      <vt:lpstr>Calibri</vt:lpstr>
      <vt:lpstr>Calibri Light</vt:lpstr>
      <vt:lpstr>千图网海量PPT模板www.58pic.com</vt:lpstr>
      <vt:lpstr>1_千图网海量PPT模板www.58pic.com</vt:lpstr>
      <vt:lpstr>Office 主题​​</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几何多边形年终总结</dc:title>
  <dc:creator>张 建春</dc:creator>
  <cp:lastModifiedBy>范 哈哈</cp:lastModifiedBy>
  <cp:revision>48</cp:revision>
  <dcterms:created xsi:type="dcterms:W3CDTF">2018-10-20T02:59:00Z</dcterms:created>
  <dcterms:modified xsi:type="dcterms:W3CDTF">2022-05-18T02:33:16Z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RubyTemplateID">
    <vt:lpwstr>2</vt:lpwstr>
  </property>
  <property fmtid="{D5CDD505-2E9C-101B-9397-08002B2CF9AE}" pid="3" name="KSOProductBuildVer">
    <vt:lpwstr>2052-10.1.0.7521</vt:lpwstr>
  </property>
</Properties>
</file>