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80" r:id="rId2"/>
    <p:sldId id="257" r:id="rId3"/>
    <p:sldId id="258" r:id="rId4"/>
    <p:sldId id="281" r:id="rId5"/>
    <p:sldId id="264" r:id="rId6"/>
    <p:sldId id="269" r:id="rId7"/>
    <p:sldId id="26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BB6"/>
    <a:srgbClr val="E33E1D"/>
    <a:srgbClr val="E86448"/>
    <a:srgbClr val="FDCF53"/>
    <a:srgbClr val="57ACC7"/>
    <a:srgbClr val="90E0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3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420" y="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89A12-AAB7-4552-B49D-8A3685F5327E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EA4CD-A1E7-4535-B4E3-C9A8812F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662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551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23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001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8026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7381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8385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7293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8480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43269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5112" r="5112"/>
          <a:stretch/>
        </p:blipFill>
        <p:spPr>
          <a:xfrm>
            <a:off x="9831" y="0"/>
            <a:ext cx="1217233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256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1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2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9.png"/><Relationship Id="rId5" Type="http://schemas.openxmlformats.org/officeDocument/2006/relationships/image" Target="../media/image4.emf"/><Relationship Id="rId10" Type="http://schemas.openxmlformats.org/officeDocument/2006/relationships/image" Target="../media/image11.emf"/><Relationship Id="rId4" Type="http://schemas.openxmlformats.org/officeDocument/2006/relationships/image" Target="../media/image13.emf"/><Relationship Id="rId9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4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5.jpe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9.png"/><Relationship Id="rId4" Type="http://schemas.openxmlformats.org/officeDocument/2006/relationships/image" Target="../media/image4.emf"/><Relationship Id="rId9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519" y="53333"/>
            <a:ext cx="12060961" cy="67513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26384" y="2629655"/>
            <a:ext cx="75392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Special Days</a:t>
            </a:r>
            <a:endParaRPr lang="zh-CN" altLang="en-US" sz="96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 rot="21445273">
            <a:off x="1881096" y="1627281"/>
            <a:ext cx="29738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rPr>
              <a:t>Unit 2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  <a:latin typeface="迷你简娃娃篆" panose="02010604000101010101" pitchFamily="2" charset="-122"/>
              <a:ea typeface="迷你简娃娃篆" panose="02010604000101010101" pitchFamily="2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 rot="21445273">
            <a:off x="7074101" y="4202842"/>
            <a:ext cx="34387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rPr>
              <a:t>period8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  <a:latin typeface="迷你简娃娃篆" panose="02010604000101010101" pitchFamily="2" charset="-122"/>
              <a:ea typeface="迷你简娃娃篆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905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9932988" cy="47498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05" y="941249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7947" y="406025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779" y="1701800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285260" y="354633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8725" y="1243013"/>
            <a:ext cx="1048563" cy="406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20543710">
            <a:off x="1310640" y="1924141"/>
            <a:ext cx="69037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i="1" u="sng" dirty="0" smtClean="0">
                <a:latin typeface="Times New Roman" pitchFamily="18" charset="0"/>
                <a:cs typeface="Times New Roman" pitchFamily="18" charset="0"/>
              </a:rPr>
              <a:t>Free talk</a:t>
            </a:r>
            <a:endParaRPr lang="zh-CN" altLang="en-US" sz="138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215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01600" y="1925926"/>
            <a:ext cx="12293600" cy="1755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68" y="803678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192" y="377675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5694" y="480916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11713" y="321428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91640" y="3398520"/>
            <a:ext cx="8366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Let’s play a game</a:t>
            </a:r>
            <a:endParaRPr lang="zh-CN" altLang="en-US" sz="8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6935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820" y="657112"/>
            <a:ext cx="1052533" cy="12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78" y="1143000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9023" y="582052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6064" y="1143000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1713" y="321428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59809" y="1951630"/>
            <a:ext cx="11859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 smtClean="0">
                <a:latin typeface="Times New Roman" pitchFamily="18" charset="0"/>
                <a:cs typeface="Times New Roman" pitchFamily="18" charset="0"/>
              </a:rPr>
              <a:t>Make your own mid-map and talk in your group!</a:t>
            </a:r>
            <a:endParaRPr lang="zh-CN" altLang="en-US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4793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88065" y="3582635"/>
            <a:ext cx="5848649" cy="2535232"/>
            <a:chOff x="3551532" y="488229"/>
            <a:chExt cx="5848649" cy="25352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79783">
              <a:off x="3551532" y="1670470"/>
              <a:ext cx="4304589" cy="1352991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4162" y="488229"/>
              <a:ext cx="2196019" cy="21209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784" y="1346602"/>
            <a:ext cx="1117362" cy="4878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4161" y="389500"/>
            <a:ext cx="844235" cy="535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6064" y="1143000"/>
            <a:ext cx="1129744" cy="55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11713" y="321428"/>
            <a:ext cx="1131464" cy="1512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88271" y="504712"/>
            <a:ext cx="1052533" cy="1276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5658" y="1419367"/>
            <a:ext cx="108636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Let’s write:</a:t>
            </a:r>
          </a:p>
          <a:p>
            <a:r>
              <a:rPr lang="en-US" altLang="zh-CN" sz="8000" b="1" i="1" dirty="0" smtClean="0">
                <a:latin typeface="Times New Roman" pitchFamily="18" charset="0"/>
                <a:cs typeface="Times New Roman" pitchFamily="18" charset="0"/>
              </a:rPr>
              <a:t>           Special Days</a:t>
            </a:r>
            <a:endParaRPr lang="zh-CN" altLang="en-US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453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702" y="0"/>
            <a:ext cx="4875168" cy="5275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445" y="3445555"/>
            <a:ext cx="1117362" cy="487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153" y="4505937"/>
            <a:ext cx="1886918" cy="11962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7407" y="2380343"/>
            <a:ext cx="1769219" cy="8751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6113" y="1274083"/>
            <a:ext cx="1470916" cy="19669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5804" y="4812673"/>
            <a:ext cx="2461961" cy="9542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1" name="TextBox 9"/>
          <p:cNvSpPr txBox="1"/>
          <p:nvPr/>
        </p:nvSpPr>
        <p:spPr>
          <a:xfrm rot="21445273">
            <a:off x="4922412" y="2959240"/>
            <a:ext cx="2470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056BB6"/>
                </a:solidFill>
                <a:latin typeface="ChickenScratch AOE" panose="00000400000000000000" pitchFamily="2" charset="0"/>
              </a:rPr>
              <a:t>Happy Day</a:t>
            </a:r>
            <a:endParaRPr lang="zh-CN" altLang="en-US" sz="5400" dirty="0">
              <a:solidFill>
                <a:srgbClr val="056BB6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081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360截图201804101549151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32764" y="0"/>
            <a:ext cx="1449392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125" y="228583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3985" y="271078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4679" y="255895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871271" y="0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7122" y="367352"/>
            <a:ext cx="1048563" cy="406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64307" y="0"/>
            <a:ext cx="1052533" cy="1276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282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1186</TotalTime>
  <Words>36</Words>
  <Application>Microsoft Office PowerPoint</Application>
  <PresentationFormat>自定义</PresentationFormat>
  <Paragraphs>16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卡通手绘</dc:title>
  <dc:creator>第一PPT</dc:creator>
  <cp:keywords>www.1ppt.com</cp:keywords>
  <cp:lastModifiedBy>Microsoft</cp:lastModifiedBy>
  <cp:revision>94</cp:revision>
  <dcterms:created xsi:type="dcterms:W3CDTF">2017-09-07T07:35:00Z</dcterms:created>
  <dcterms:modified xsi:type="dcterms:W3CDTF">2018-04-19T02:01:46Z</dcterms:modified>
</cp:coreProperties>
</file>