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9"/>
  </p:notesMasterIdLst>
  <p:sldIdLst>
    <p:sldId id="280" r:id="rId2"/>
    <p:sldId id="257" r:id="rId3"/>
    <p:sldId id="258" r:id="rId4"/>
    <p:sldId id="281" r:id="rId5"/>
    <p:sldId id="268" r:id="rId6"/>
    <p:sldId id="264" r:id="rId7"/>
    <p:sldId id="269" r:id="rId8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56BB6"/>
    <a:srgbClr val="E33E1D"/>
    <a:srgbClr val="E86448"/>
    <a:srgbClr val="FDCF53"/>
    <a:srgbClr val="57ACC7"/>
    <a:srgbClr val="90E0D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35" autoAdjust="0"/>
    <p:restoredTop sz="94660"/>
  </p:normalViewPr>
  <p:slideViewPr>
    <p:cSldViewPr snapToGrid="0" showGuides="1">
      <p:cViewPr>
        <p:scale>
          <a:sx n="70" d="100"/>
          <a:sy n="70" d="100"/>
        </p:scale>
        <p:origin x="-684" y="1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1" d="100"/>
        <a:sy n="91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B89A12-AAB7-4552-B49D-8A3685F5327E}" type="datetimeFigureOut">
              <a:rPr lang="zh-CN" altLang="en-US" smtClean="0"/>
              <a:pPr/>
              <a:t>2018/4/10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3EA4CD-A1E7-4535-B4E3-C9A8812F15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576626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3EA4CD-A1E7-4535-B4E3-C9A8812F15E4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2255109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3EA4CD-A1E7-4535-B4E3-C9A8812F15E4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94231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3EA4CD-A1E7-4535-B4E3-C9A8812F15E4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600010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3EA4CD-A1E7-4535-B4E3-C9A8812F15E4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80265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3EA4CD-A1E7-4535-B4E3-C9A8812F15E4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6172936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3EA4CD-A1E7-4535-B4E3-C9A8812F15E4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7473813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3EA4CD-A1E7-4535-B4E3-C9A8812F15E4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983852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6184802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1432694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8325228" y="654542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www.1ppt.com/hangye/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www.1ppt.com/sucai/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www.1ppt.com/tubiao/    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www.1ppt.com/powerpoint/      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www.1ppt.com/excel/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www.1ppt.com/kejian/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www.1ppt.com/shiti/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www.1ppt.com/jiaoan/  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      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/>
            </a:endParaRPr>
          </a:p>
          <a:p>
            <a:r>
              <a:rPr lang="zh-CN" altLang="en-US" sz="100" dirty="0" smtClean="0">
                <a:solidFill>
                  <a:prstClr val="white"/>
                </a:solidFill>
                <a:latin typeface="Calibri"/>
                <a:ea typeface="宋体"/>
              </a:rPr>
              <a:t>字体下载：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/>
              <a:ea typeface="宋体"/>
            </a:endParaRP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 l="5112" r="5112"/>
          <a:stretch/>
        </p:blipFill>
        <p:spPr>
          <a:xfrm>
            <a:off x="9831" y="0"/>
            <a:ext cx="12172338" cy="685799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1525670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3" Type="http://schemas.openxmlformats.org/officeDocument/2006/relationships/image" Target="../media/image3.png"/><Relationship Id="rId7" Type="http://schemas.openxmlformats.org/officeDocument/2006/relationships/image" Target="../media/image7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emf"/><Relationship Id="rId5" Type="http://schemas.openxmlformats.org/officeDocument/2006/relationships/image" Target="../media/image5.emf"/><Relationship Id="rId4" Type="http://schemas.openxmlformats.org/officeDocument/2006/relationships/image" Target="../media/image4.emf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3" Type="http://schemas.openxmlformats.org/officeDocument/2006/relationships/image" Target="../media/image10.png"/><Relationship Id="rId7" Type="http://schemas.openxmlformats.org/officeDocument/2006/relationships/image" Target="../media/image7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emf"/><Relationship Id="rId5" Type="http://schemas.openxmlformats.org/officeDocument/2006/relationships/image" Target="../media/image5.emf"/><Relationship Id="rId4" Type="http://schemas.openxmlformats.org/officeDocument/2006/relationships/image" Target="../media/image4.emf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3" Type="http://schemas.openxmlformats.org/officeDocument/2006/relationships/image" Target="../media/image11.emf"/><Relationship Id="rId7" Type="http://schemas.openxmlformats.org/officeDocument/2006/relationships/image" Target="../media/image7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emf"/><Relationship Id="rId5" Type="http://schemas.openxmlformats.org/officeDocument/2006/relationships/image" Target="../media/image5.emf"/><Relationship Id="rId4" Type="http://schemas.openxmlformats.org/officeDocument/2006/relationships/image" Target="../media/image4.emf"/><Relationship Id="rId9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3" Type="http://schemas.openxmlformats.org/officeDocument/2006/relationships/image" Target="../media/image12.jpeg"/><Relationship Id="rId7" Type="http://schemas.openxmlformats.org/officeDocument/2006/relationships/image" Target="../media/image7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emf"/><Relationship Id="rId5" Type="http://schemas.openxmlformats.org/officeDocument/2006/relationships/image" Target="../media/image5.emf"/><Relationship Id="rId10" Type="http://schemas.openxmlformats.org/officeDocument/2006/relationships/image" Target="../media/image9.png"/><Relationship Id="rId4" Type="http://schemas.openxmlformats.org/officeDocument/2006/relationships/image" Target="../media/image4.emf"/><Relationship Id="rId9" Type="http://schemas.openxmlformats.org/officeDocument/2006/relationships/image" Target="../media/image11.e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image" Target="../media/image13.emf"/><Relationship Id="rId7" Type="http://schemas.openxmlformats.org/officeDocument/2006/relationships/image" Target="../media/image6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emf"/><Relationship Id="rId11" Type="http://schemas.openxmlformats.org/officeDocument/2006/relationships/image" Target="../media/image9.png"/><Relationship Id="rId5" Type="http://schemas.openxmlformats.org/officeDocument/2006/relationships/image" Target="../media/image4.emf"/><Relationship Id="rId10" Type="http://schemas.openxmlformats.org/officeDocument/2006/relationships/image" Target="../media/image11.emf"/><Relationship Id="rId4" Type="http://schemas.openxmlformats.org/officeDocument/2006/relationships/image" Target="../media/image14.emf"/><Relationship Id="rId9" Type="http://schemas.openxmlformats.org/officeDocument/2006/relationships/image" Target="../media/image8.e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3" Type="http://schemas.openxmlformats.org/officeDocument/2006/relationships/image" Target="../media/image15.emf"/><Relationship Id="rId7" Type="http://schemas.openxmlformats.org/officeDocument/2006/relationships/image" Target="../media/image7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emf"/><Relationship Id="rId5" Type="http://schemas.openxmlformats.org/officeDocument/2006/relationships/image" Target="../media/image5.emf"/><Relationship Id="rId4" Type="http://schemas.openxmlformats.org/officeDocument/2006/relationships/image" Target="../media/image4.emf"/><Relationship Id="rId9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519" y="53333"/>
            <a:ext cx="12060961" cy="675133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326384" y="2629655"/>
            <a:ext cx="753924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9600" dirty="0" smtClean="0">
                <a:solidFill>
                  <a:srgbClr val="FF0000"/>
                </a:solidFill>
                <a:latin typeface="方正综艺_GBK" panose="03000509000000000000" pitchFamily="65" charset="-122"/>
                <a:ea typeface="方正综艺_GBK" panose="03000509000000000000" pitchFamily="65" charset="-122"/>
              </a:rPr>
              <a:t>Special Days</a:t>
            </a:r>
            <a:endParaRPr lang="zh-CN" altLang="en-US" sz="9600" dirty="0">
              <a:solidFill>
                <a:srgbClr val="FF0000"/>
              </a:solidFill>
              <a:latin typeface="方正综艺_GBK" panose="03000509000000000000" pitchFamily="65" charset="-122"/>
              <a:ea typeface="方正综艺_GBK" panose="03000509000000000000" pitchFamily="65" charset="-122"/>
            </a:endParaRPr>
          </a:p>
        </p:txBody>
      </p:sp>
      <p:sp>
        <p:nvSpPr>
          <p:cNvPr id="5" name="TextBox 9"/>
          <p:cNvSpPr txBox="1"/>
          <p:nvPr/>
        </p:nvSpPr>
        <p:spPr>
          <a:xfrm rot="21445273">
            <a:off x="1881096" y="1627281"/>
            <a:ext cx="297389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迷你简娃娃篆" panose="02010604000101010101" pitchFamily="2" charset="-122"/>
                <a:ea typeface="迷你简娃娃篆" panose="02010604000101010101" pitchFamily="2" charset="-122"/>
              </a:rPr>
              <a:t>Unit 2</a:t>
            </a:r>
            <a:endParaRPr lang="zh-CN" altLang="en-US" sz="7200" b="1" dirty="0">
              <a:solidFill>
                <a:schemeClr val="tx1">
                  <a:lumMod val="65000"/>
                  <a:lumOff val="35000"/>
                </a:schemeClr>
              </a:solidFill>
              <a:latin typeface="迷你简娃娃篆" panose="02010604000101010101" pitchFamily="2" charset="-122"/>
              <a:ea typeface="迷你简娃娃篆" panose="02010604000101010101" pitchFamily="2" charset="-122"/>
            </a:endParaRPr>
          </a:p>
        </p:txBody>
      </p:sp>
      <p:sp>
        <p:nvSpPr>
          <p:cNvPr id="7" name="TextBox 9"/>
          <p:cNvSpPr txBox="1"/>
          <p:nvPr/>
        </p:nvSpPr>
        <p:spPr>
          <a:xfrm rot="21445273">
            <a:off x="7074101" y="4202842"/>
            <a:ext cx="343876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迷你简娃娃篆" panose="02010604000101010101" pitchFamily="2" charset="-122"/>
                <a:ea typeface="迷你简娃娃篆" panose="02010604000101010101" pitchFamily="2" charset="-122"/>
              </a:rPr>
              <a:t>period8</a:t>
            </a:r>
            <a:endParaRPr lang="zh-CN" altLang="en-US" sz="7200" b="1" dirty="0">
              <a:solidFill>
                <a:schemeClr val="tx1">
                  <a:lumMod val="65000"/>
                  <a:lumOff val="35000"/>
                </a:schemeClr>
              </a:solidFill>
              <a:latin typeface="迷你简娃娃篆" panose="02010604000101010101" pitchFamily="2" charset="-122"/>
              <a:ea typeface="迷你简娃娃篆" panose="0201060400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7905306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45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600" y="0"/>
            <a:ext cx="9932988" cy="4749801"/>
          </a:xfrm>
          <a:prstGeom prst="rect">
            <a:avLst/>
          </a:prstGeom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2905" y="941249"/>
            <a:ext cx="1117362" cy="48781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07947" y="406025"/>
            <a:ext cx="844235" cy="5352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19779" y="1701800"/>
            <a:ext cx="1129744" cy="5588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5260" y="354633"/>
            <a:ext cx="1131464" cy="151299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268725" y="1243013"/>
            <a:ext cx="1048563" cy="4064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75728" y="-495762"/>
            <a:ext cx="1938346" cy="171088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 flipH="1" flipV="1">
            <a:off x="-763214" y="5924549"/>
            <a:ext cx="1968394" cy="1737403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 rot="20543710">
            <a:off x="1310640" y="1924141"/>
            <a:ext cx="690372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800" b="1" i="1" u="sng" dirty="0" smtClean="0">
                <a:latin typeface="Times New Roman" pitchFamily="18" charset="0"/>
                <a:cs typeface="Times New Roman" pitchFamily="18" charset="0"/>
              </a:rPr>
              <a:t>Free talk</a:t>
            </a:r>
            <a:endParaRPr lang="zh-CN" altLang="en-US" sz="13800" b="1" i="1" u="sng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0021556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01600" y="1925926"/>
            <a:ext cx="12293600" cy="1755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8868" y="803678"/>
            <a:ext cx="1117362" cy="48781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57192" y="377675"/>
            <a:ext cx="844235" cy="5352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65694" y="480916"/>
            <a:ext cx="1129744" cy="5588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1713" y="321428"/>
            <a:ext cx="1131464" cy="151299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990519" y="1295400"/>
            <a:ext cx="1048563" cy="4064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75728" y="-495762"/>
            <a:ext cx="1938346" cy="171088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 flipH="1" flipV="1">
            <a:off x="-763214" y="5924549"/>
            <a:ext cx="1968394" cy="1737403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91640" y="3398520"/>
            <a:ext cx="83667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Let’s play a game</a:t>
            </a:r>
            <a:endParaRPr lang="zh-CN" altLang="en-US" sz="8800" b="1" i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2693516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184820" y="657112"/>
            <a:ext cx="1052533" cy="1276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178" y="1143000"/>
            <a:ext cx="1117362" cy="48781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89023" y="582052"/>
            <a:ext cx="844235" cy="5352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86064" y="1143000"/>
            <a:ext cx="1129744" cy="5588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8311713" y="321428"/>
            <a:ext cx="1131464" cy="151299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990519" y="1295400"/>
            <a:ext cx="1048563" cy="4064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0875728" y="-495762"/>
            <a:ext cx="1938346" cy="171088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flipH="1" flipV="1">
            <a:off x="-763214" y="5924549"/>
            <a:ext cx="1968394" cy="1737403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914400" y="2497540"/>
            <a:ext cx="1221474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i="1" dirty="0" smtClean="0">
                <a:latin typeface="Times New Roman" pitchFamily="18" charset="0"/>
                <a:cs typeface="Times New Roman" pitchFamily="18" charset="0"/>
              </a:rPr>
              <a:t>Let’s talk </a:t>
            </a:r>
            <a:r>
              <a:rPr lang="en-US" altLang="zh-CN" sz="8000" b="1" i="1" dirty="0" smtClean="0">
                <a:latin typeface="Times New Roman" pitchFamily="18" charset="0"/>
                <a:cs typeface="Times New Roman" pitchFamily="18" charset="0"/>
              </a:rPr>
              <a:t>speical </a:t>
            </a:r>
            <a:r>
              <a:rPr lang="en-US" altLang="zh-CN" sz="8000" b="1" i="1" dirty="0" smtClean="0">
                <a:latin typeface="Times New Roman" pitchFamily="18" charset="0"/>
                <a:cs typeface="Times New Roman" pitchFamily="18" charset="0"/>
              </a:rPr>
              <a:t>days.</a:t>
            </a:r>
            <a:endParaRPr lang="zh-CN" altLang="en-US" sz="80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247934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360截图2018041015491511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132764" y="0"/>
            <a:ext cx="14493922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125" y="228583"/>
            <a:ext cx="1117362" cy="48781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23985" y="271078"/>
            <a:ext cx="844235" cy="5352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04679" y="255895"/>
            <a:ext cx="1129744" cy="5588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71271" y="0"/>
            <a:ext cx="1131464" cy="151299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277122" y="367352"/>
            <a:ext cx="1048563" cy="4064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64307" y="0"/>
            <a:ext cx="1052533" cy="12765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75728" y="-495762"/>
            <a:ext cx="1938346" cy="171088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 flipH="1" flipV="1">
            <a:off x="-763214" y="5924549"/>
            <a:ext cx="1968394" cy="173740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028298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988065" y="3582635"/>
            <a:ext cx="5848649" cy="2535232"/>
            <a:chOff x="3551532" y="488229"/>
            <a:chExt cx="5848649" cy="2535232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479783">
              <a:off x="3551532" y="1670470"/>
              <a:ext cx="4304589" cy="1352991"/>
            </a:xfrm>
            <a:prstGeom prst="rect">
              <a:avLst/>
            </a:prstGeom>
          </p:spPr>
        </p:pic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204162" y="488229"/>
              <a:ext cx="2196019" cy="2120900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1784" y="1346602"/>
            <a:ext cx="1117362" cy="48781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24161" y="389500"/>
            <a:ext cx="844235" cy="53522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586064" y="1143000"/>
            <a:ext cx="1129744" cy="5588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1713" y="321428"/>
            <a:ext cx="1131464" cy="151299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990519" y="1295400"/>
            <a:ext cx="1048563" cy="4064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8271" y="504712"/>
            <a:ext cx="1052533" cy="127657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75728" y="-495762"/>
            <a:ext cx="1938346" cy="171088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 flipH="1" flipV="1">
            <a:off x="-763214" y="5924549"/>
            <a:ext cx="1968394" cy="1737403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245658" y="1419367"/>
            <a:ext cx="1086361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Let’s write:</a:t>
            </a:r>
          </a:p>
          <a:p>
            <a:r>
              <a:rPr lang="en-US" altLang="zh-CN" sz="8000" b="1" i="1" dirty="0" smtClean="0">
                <a:latin typeface="Times New Roman" pitchFamily="18" charset="0"/>
                <a:cs typeface="Times New Roman" pitchFamily="18" charset="0"/>
              </a:rPr>
              <a:t>           Special Days</a:t>
            </a:r>
            <a:endParaRPr lang="zh-CN" altLang="en-US" sz="80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0745320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48702" y="0"/>
            <a:ext cx="4875168" cy="527530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7445" y="3445555"/>
            <a:ext cx="1117362" cy="48781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08153" y="4505937"/>
            <a:ext cx="1886918" cy="119625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97407" y="2380343"/>
            <a:ext cx="1769219" cy="87510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06113" y="1274083"/>
            <a:ext cx="1470916" cy="196690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265804" y="4812673"/>
            <a:ext cx="2461961" cy="95420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75728" y="-495762"/>
            <a:ext cx="1938346" cy="171088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 flipH="1" flipV="1">
            <a:off x="-763214" y="5924549"/>
            <a:ext cx="1968394" cy="1737403"/>
          </a:xfrm>
          <a:prstGeom prst="rect">
            <a:avLst/>
          </a:prstGeom>
        </p:spPr>
      </p:pic>
      <p:sp>
        <p:nvSpPr>
          <p:cNvPr id="11" name="TextBox 9"/>
          <p:cNvSpPr txBox="1"/>
          <p:nvPr/>
        </p:nvSpPr>
        <p:spPr>
          <a:xfrm rot="21445273">
            <a:off x="4922412" y="2959240"/>
            <a:ext cx="247054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rgbClr val="056BB6"/>
                </a:solidFill>
                <a:latin typeface="ChickenScratch AOE" panose="00000400000000000000" pitchFamily="2" charset="0"/>
              </a:rPr>
              <a:t>Happy Day</a:t>
            </a:r>
            <a:endParaRPr lang="zh-CN" altLang="en-US" sz="5400" dirty="0">
              <a:solidFill>
                <a:srgbClr val="056BB6"/>
              </a:solidFill>
              <a:latin typeface="ChickenScratch AOE" panose="00000400000000000000" pitchFamily="2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008104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mc:AlternateContent xmlns:mc="http://schemas.openxmlformats.org/markup-compatibility/2006">
    <mc:Choice xmlns=""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 p14:presetBounceEnd="49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9000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9000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2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2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包图主题2" id="{50CFA792-C506-47E4-B272-6A6183483AB3}" vid="{CC1AE437-2F7F-4319-9F22-408F5F8C346F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包图主题2</Template>
  <TotalTime>1184</TotalTime>
  <Words>31</Words>
  <Application>Microsoft Office PowerPoint</Application>
  <PresentationFormat>自定义</PresentationFormat>
  <Paragraphs>16</Paragraphs>
  <Slides>7</Slides>
  <Notes>7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第一PPT，www.1ppt.com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卡通手绘</dc:title>
  <dc:creator>第一PPT</dc:creator>
  <cp:keywords>www.1ppt.com</cp:keywords>
  <cp:lastModifiedBy>Administrator</cp:lastModifiedBy>
  <cp:revision>93</cp:revision>
  <dcterms:created xsi:type="dcterms:W3CDTF">2017-09-07T07:35:00Z</dcterms:created>
  <dcterms:modified xsi:type="dcterms:W3CDTF">2018-04-10T11:03:29Z</dcterms:modified>
</cp:coreProperties>
</file>