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1" r:id="rId3"/>
    <p:sldId id="303" r:id="rId4"/>
    <p:sldId id="269" r:id="rId5"/>
    <p:sldId id="270" r:id="rId7"/>
    <p:sldId id="268" r:id="rId8"/>
    <p:sldId id="280" r:id="rId9"/>
    <p:sldId id="258" r:id="rId10"/>
    <p:sldId id="286" r:id="rId11"/>
    <p:sldId id="274" r:id="rId12"/>
    <p:sldId id="278" r:id="rId13"/>
    <p:sldId id="27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485" autoAdjust="0"/>
    <p:restoredTop sz="94660"/>
  </p:normalViewPr>
  <p:slideViewPr>
    <p:cSldViewPr>
      <p:cViewPr>
        <p:scale>
          <a:sx n="71" d="100"/>
          <a:sy n="71" d="100"/>
        </p:scale>
        <p:origin x="-43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A189-10E9-4928-B291-55EE807CBA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4E5A2-CC22-4DDC-BEE5-E656A91F4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4E5A2-CC22-4DDC-BEE5-E656A91F48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img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928662" y="928670"/>
            <a:ext cx="77867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</a:rPr>
              <a:t>共 赏 经 典 </a:t>
            </a:r>
            <a:endParaRPr lang="en-US" altLang="zh-CN" sz="6600" b="1" dirty="0" smtClean="0">
              <a:solidFill>
                <a:srgbClr val="FF0000"/>
              </a:solidFill>
            </a:endParaRPr>
          </a:p>
          <a:p>
            <a:r>
              <a:rPr lang="en-US" altLang="zh-CN" sz="6600" b="1" dirty="0" smtClean="0">
                <a:solidFill>
                  <a:srgbClr val="FF0000"/>
                </a:solidFill>
              </a:rPr>
              <a:t>        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   点 亮 人 生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714356"/>
            <a:ext cx="71438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好书推荐：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        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丛林之书</a:t>
            </a:r>
            <a:r>
              <a:rPr lang="en-US" altLang="zh-CN" sz="4000" b="1" dirty="0" smtClean="0"/>
              <a:t>》  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 《</a:t>
            </a:r>
            <a:r>
              <a:rPr lang="zh-CN" altLang="en-US" sz="4000" b="1" dirty="0" smtClean="0"/>
              <a:t>狼图腾</a:t>
            </a:r>
            <a:r>
              <a:rPr lang="en-US" altLang="zh-CN" sz="4000" b="1" dirty="0" smtClean="0"/>
              <a:t>》   </a:t>
            </a:r>
            <a:endParaRPr lang="en-US" altLang="zh-CN" sz="4000" b="1" dirty="0" smtClean="0"/>
          </a:p>
          <a:p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flipV="1">
            <a:off x="0" y="285728"/>
            <a:ext cx="8858280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571480"/>
            <a:ext cx="814393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读书</a:t>
            </a:r>
            <a:r>
              <a:rPr lang="en-US" altLang="zh-CN" sz="4800" b="1" dirty="0" smtClean="0"/>
              <a:t>,</a:t>
            </a:r>
            <a:r>
              <a:rPr lang="zh-CN" altLang="en-US" sz="4800" b="1" dirty="0" smtClean="0"/>
              <a:t>是一种美</a:t>
            </a:r>
            <a:r>
              <a:rPr lang="en-US" altLang="zh-CN" sz="4800" b="1" dirty="0" smtClean="0"/>
              <a:t>, 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读书</a:t>
            </a:r>
            <a:r>
              <a:rPr lang="en-US" altLang="zh-CN" sz="4800" b="1" dirty="0" smtClean="0"/>
              <a:t>,</a:t>
            </a:r>
            <a:r>
              <a:rPr lang="zh-CN" altLang="en-US" sz="4800" b="1" dirty="0" smtClean="0"/>
              <a:t>是一种静谧</a:t>
            </a:r>
            <a:r>
              <a:rPr lang="en-US" altLang="zh-CN" sz="4800" b="1" dirty="0" smtClean="0"/>
              <a:t>,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读书</a:t>
            </a:r>
            <a:r>
              <a:rPr lang="en-US" altLang="zh-CN" sz="4800" b="1" dirty="0" smtClean="0"/>
              <a:t>,</a:t>
            </a:r>
            <a:r>
              <a:rPr lang="zh-CN" altLang="en-US" sz="4800" b="1" dirty="0" smtClean="0"/>
              <a:t>是一种享受</a:t>
            </a:r>
            <a:r>
              <a:rPr lang="en-US" altLang="zh-CN" sz="4800" b="1" dirty="0" smtClean="0"/>
              <a:t>, 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读书</a:t>
            </a:r>
            <a:r>
              <a:rPr lang="en-US" altLang="zh-CN" sz="4800" b="1" dirty="0" smtClean="0"/>
              <a:t>,</a:t>
            </a:r>
            <a:r>
              <a:rPr lang="zh-CN" altLang="en-US" sz="4800" b="1" dirty="0" smtClean="0"/>
              <a:t>是一种快乐</a:t>
            </a:r>
            <a:r>
              <a:rPr lang="en-US" altLang="zh-CN" sz="4800" b="1" dirty="0" smtClean="0"/>
              <a:t>,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读书</a:t>
            </a:r>
            <a:r>
              <a:rPr lang="en-US" altLang="zh-CN" sz="4800" b="1" dirty="0" smtClean="0"/>
              <a:t>,</a:t>
            </a:r>
            <a:r>
              <a:rPr lang="zh-CN" altLang="en-US" sz="4800" b="1" dirty="0" smtClean="0"/>
              <a:t>是一种分享</a:t>
            </a:r>
            <a:r>
              <a:rPr lang="en-US" altLang="zh-CN" sz="4800" b="1" dirty="0" smtClean="0"/>
              <a:t>,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读书</a:t>
            </a:r>
            <a:r>
              <a:rPr lang="en-US" altLang="zh-CN" sz="4800" b="1" dirty="0" smtClean="0"/>
              <a:t>,</a:t>
            </a:r>
            <a:r>
              <a:rPr lang="zh-CN" altLang="en-US" sz="4800" b="1" dirty="0" smtClean="0"/>
              <a:t>是一种人类精神的食粮</a:t>
            </a:r>
            <a:r>
              <a:rPr lang="en-US" altLang="zh-CN" sz="4800" b="1" dirty="0" smtClean="0"/>
              <a:t>!</a:t>
            </a:r>
            <a:endParaRPr lang="en-US" altLang="zh-CN" sz="4800" b="1" dirty="0" smtClean="0"/>
          </a:p>
          <a:p>
            <a:r>
              <a:rPr lang="en-US" altLang="zh-CN" sz="3600" b="1" dirty="0" smtClean="0"/>
              <a:t> </a:t>
            </a:r>
            <a:endParaRPr lang="en-US" altLang="zh-CN" sz="3600" b="1" dirty="0" smtClean="0"/>
          </a:p>
          <a:p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0" y="91415"/>
            <a:ext cx="9144000" cy="6766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71538" y="1714488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丛林历险记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0"/>
            <a:ext cx="7858180" cy="724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知识问答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ts val="2900"/>
              </a:lnSpc>
            </a:pPr>
            <a:endParaRPr lang="en-US" sz="2800" b="1" dirty="0" smtClean="0"/>
          </a:p>
          <a:p>
            <a:pPr>
              <a:lnSpc>
                <a:spcPts val="2900"/>
              </a:lnSpc>
            </a:pPr>
            <a:r>
              <a:rPr lang="en-US" sz="2800" b="1" dirty="0" smtClean="0"/>
              <a:t>1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————        </a:t>
            </a:r>
            <a:r>
              <a:rPr lang="zh-CN" altLang="en-US" sz="2800" b="1" dirty="0" smtClean="0"/>
              <a:t>在狼群大会上帮助幼小无知的莫格利成为狼群一员？</a:t>
            </a:r>
            <a:endParaRPr lang="zh-CN" altLang="en-US" sz="2800" dirty="0" smtClean="0"/>
          </a:p>
          <a:p>
            <a:pPr>
              <a:lnSpc>
                <a:spcPts val="2900"/>
              </a:lnSpc>
            </a:pPr>
            <a:endParaRPr lang="en-US" sz="2800" b="1" dirty="0" smtClean="0"/>
          </a:p>
          <a:p>
            <a:pPr>
              <a:lnSpc>
                <a:spcPts val="2900"/>
              </a:lnSpc>
            </a:pPr>
            <a:r>
              <a:rPr lang="en-US" sz="2800" b="1" dirty="0" smtClean="0"/>
              <a:t>2</a:t>
            </a:r>
            <a:r>
              <a:rPr lang="zh-CN" altLang="en-US" sz="2800" b="1" dirty="0" smtClean="0"/>
              <a:t>、动物们打招呼的要语是</a:t>
            </a:r>
            <a:r>
              <a:rPr lang="en-US" altLang="zh-CN" sz="2800" b="1" dirty="0" smtClean="0"/>
              <a:t>————</a:t>
            </a:r>
            <a:endParaRPr lang="zh-CN" altLang="en-US" sz="2800" dirty="0" smtClean="0"/>
          </a:p>
          <a:p>
            <a:pPr>
              <a:lnSpc>
                <a:spcPts val="2900"/>
              </a:lnSpc>
            </a:pPr>
            <a:endParaRPr lang="en-US" sz="2800" b="1" dirty="0" smtClean="0"/>
          </a:p>
          <a:p>
            <a:pPr>
              <a:lnSpc>
                <a:spcPts val="2900"/>
              </a:lnSpc>
            </a:pPr>
            <a:r>
              <a:rPr lang="en-US" sz="2800" b="1" dirty="0" smtClean="0"/>
              <a:t>3.</a:t>
            </a:r>
            <a:r>
              <a:rPr lang="zh-CN" altLang="en-US" sz="2800" b="1" dirty="0" smtClean="0"/>
              <a:t>莫格利在村庄里的妈妈叫</a:t>
            </a:r>
            <a:r>
              <a:rPr lang="en-US" altLang="zh-CN" sz="2800" b="1" dirty="0" smtClean="0"/>
              <a:t>______</a:t>
            </a:r>
            <a:r>
              <a:rPr lang="zh-CN" altLang="en-US" sz="2800" b="1" dirty="0" smtClean="0"/>
              <a:t>，  她妈妈给他取的名字叫</a:t>
            </a:r>
            <a:r>
              <a:rPr lang="en-US" altLang="zh-CN" sz="2800" b="1" dirty="0" smtClean="0"/>
              <a:t>_____</a:t>
            </a:r>
            <a:endParaRPr lang="en-US" altLang="zh-CN" sz="2800" b="1" dirty="0" smtClean="0"/>
          </a:p>
          <a:p>
            <a:pPr>
              <a:lnSpc>
                <a:spcPts val="2900"/>
              </a:lnSpc>
            </a:pPr>
            <a:endParaRPr lang="en-US" sz="2800" b="1" dirty="0" smtClean="0"/>
          </a:p>
          <a:p>
            <a:pPr>
              <a:lnSpc>
                <a:spcPts val="2900"/>
              </a:lnSpc>
            </a:pPr>
            <a:r>
              <a:rPr lang="en-US" sz="2800" b="1" dirty="0" smtClean="0"/>
              <a:t>4. </a:t>
            </a:r>
            <a:r>
              <a:rPr lang="zh-CN" altLang="en-US" sz="2800" b="1" dirty="0" smtClean="0"/>
              <a:t>莫格利被猴子掠走后，</a:t>
            </a:r>
            <a:r>
              <a:rPr lang="en-US" altLang="zh-CN" sz="2800" b="1" dirty="0" smtClean="0"/>
              <a:t>——    </a:t>
            </a:r>
            <a:r>
              <a:rPr lang="zh-CN" altLang="en-US" sz="2800" b="1" dirty="0" smtClean="0"/>
              <a:t>把消息告诉巴卢，巴卢又请</a:t>
            </a:r>
            <a:r>
              <a:rPr lang="en-US" altLang="zh-CN" sz="2800" b="1" dirty="0" smtClean="0"/>
              <a:t> __________ </a:t>
            </a:r>
            <a:r>
              <a:rPr lang="zh-CN" altLang="en-US" sz="2800" b="1" dirty="0" smtClean="0"/>
              <a:t>帮助，把他救回来的。</a:t>
            </a:r>
            <a:endParaRPr lang="zh-CN" altLang="en-US" sz="2800" dirty="0" smtClean="0"/>
          </a:p>
          <a:p>
            <a:pPr>
              <a:lnSpc>
                <a:spcPts val="2900"/>
              </a:lnSpc>
            </a:pPr>
            <a:endParaRPr lang="en-US" sz="2800" b="1" dirty="0" smtClean="0"/>
          </a:p>
          <a:p>
            <a:pPr>
              <a:lnSpc>
                <a:spcPts val="2900"/>
              </a:lnSpc>
            </a:pPr>
            <a:r>
              <a:rPr lang="en-US" sz="2800" b="1" dirty="0" smtClean="0"/>
              <a:t>5.</a:t>
            </a:r>
            <a:r>
              <a:rPr lang="zh-CN" altLang="en-US" sz="2800" b="1" dirty="0" smtClean="0"/>
              <a:t>国王的训象棒害死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个人？</a:t>
            </a:r>
            <a:endParaRPr lang="zh-CN" altLang="en-US" sz="2800" dirty="0" smtClean="0"/>
          </a:p>
          <a:p>
            <a:pPr>
              <a:lnSpc>
                <a:spcPts val="2900"/>
              </a:lnSpc>
            </a:pPr>
            <a:endParaRPr lang="en-US" sz="2800" b="1" dirty="0" smtClean="0"/>
          </a:p>
          <a:p>
            <a:pPr>
              <a:lnSpc>
                <a:spcPts val="2900"/>
              </a:lnSpc>
            </a:pPr>
            <a:r>
              <a:rPr lang="en-US" sz="2800" b="1" dirty="0" smtClean="0"/>
              <a:t>6.</a:t>
            </a:r>
            <a:r>
              <a:rPr lang="zh-CN" altLang="en-US" sz="2800" b="1" dirty="0" smtClean="0"/>
              <a:t> 在莫格利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岁的一个春天，他突然有一种莫名的冲动想回到人间。</a:t>
            </a:r>
            <a:endParaRPr lang="zh-CN" altLang="en-US" sz="28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92150" y="448310"/>
            <a:ext cx="2661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巴卢和巴希拉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784725" y="1604010"/>
            <a:ext cx="1803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捕猎成功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4658360" y="2315210"/>
            <a:ext cx="1329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莫苏阿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2567305" y="2837180"/>
            <a:ext cx="2435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纳苏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4072890" y="3361690"/>
            <a:ext cx="1772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苍鹰切尔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2741930" y="3969385"/>
            <a:ext cx="2086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巨蟒卡 阿 </a:t>
            </a:r>
            <a:endParaRPr lang="zh-CN" altLang="en-US" sz="2800" b="1"/>
          </a:p>
        </p:txBody>
      </p:sp>
      <p:sp>
        <p:nvSpPr>
          <p:cNvPr id="11" name="文本框 10"/>
          <p:cNvSpPr txBox="1"/>
          <p:nvPr/>
        </p:nvSpPr>
        <p:spPr>
          <a:xfrm>
            <a:off x="3663950" y="4491355"/>
            <a:ext cx="818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6</a:t>
            </a:r>
            <a:endParaRPr lang="en-US" altLang="zh-CN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2276475" y="5266690"/>
            <a:ext cx="640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17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1" cy="729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90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357166"/>
            <a:ext cx="7572428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莫格利</a:t>
            </a:r>
            <a:r>
              <a:rPr lang="zh-CN" altLang="en-US" sz="2400" b="1" smtClean="0"/>
              <a:t>：诸位，我们选首领和这个狗崽子有什么关系，难道想让一只老虎率领狼群吗？</a:t>
            </a:r>
            <a:endParaRPr lang="zh-CN" altLang="en-US" sz="2400" b="1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狼群</a:t>
            </a:r>
            <a:r>
              <a:rPr lang="zh-CN" altLang="en-US" sz="2400" b="1" dirty="0" smtClean="0"/>
              <a:t>：人崽，你给我闭嘴</a:t>
            </a:r>
            <a:endParaRPr lang="zh-CN" altLang="en-US" sz="2400" b="1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老狼：</a:t>
            </a:r>
            <a:r>
              <a:rPr lang="zh-CN" altLang="en-US" sz="2400" b="1" dirty="0" smtClean="0"/>
              <a:t>不，让莫格利讲，他一向都是遵循法规的。</a:t>
            </a:r>
            <a:endParaRPr lang="zh-CN" altLang="en-US" sz="2400" b="1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首领</a:t>
            </a:r>
            <a:r>
              <a:rPr lang="zh-CN" altLang="en-US" sz="2400" b="1" dirty="0" smtClean="0"/>
              <a:t>：自由民，还有希尔汗的走狗们，这会儿你们想杀死我，请问，谁来结束我的生命？按照规定，我还能和你们一 一 搏斗。</a:t>
            </a:r>
            <a:endParaRPr lang="zh-CN" altLang="en-US" sz="2400" b="1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希尔汗</a:t>
            </a:r>
            <a:r>
              <a:rPr lang="zh-CN" altLang="en-US" sz="2400" b="1" dirty="0" smtClean="0"/>
              <a:t>：我们管他干什么？他总是要死的，我倒觉得这个人崽活的时间太长了，快将他交给我吧，我烦透了，一个既不是人又不是狼的家伙，我们的丛林竟让他打扰了</a:t>
            </a:r>
            <a:r>
              <a:rPr lang="en-US" sz="2400" b="1" dirty="0" smtClean="0"/>
              <a:t>11</a:t>
            </a:r>
            <a:r>
              <a:rPr lang="zh-CN" altLang="en-US" sz="2400" b="1" dirty="0" smtClean="0"/>
              <a:t>年</a:t>
            </a:r>
            <a:r>
              <a:rPr lang="en-US" altLang="zh-CN" sz="2400" b="1" dirty="0" smtClean="0"/>
              <a:t>.</a:t>
            </a:r>
            <a:endParaRPr lang="zh-CN" altLang="en-US" sz="2400" b="1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首领</a:t>
            </a:r>
            <a:r>
              <a:rPr lang="zh-CN" altLang="en-US" sz="2400" b="1" dirty="0" smtClean="0"/>
              <a:t>：他虽说与我们血统不同，但也是我们的兄弟</a:t>
            </a:r>
            <a:r>
              <a:rPr lang="en-US" sz="2400" b="1" dirty="0" smtClean="0"/>
              <a:t>-----</a:t>
            </a:r>
            <a:r>
              <a:rPr lang="zh-CN" altLang="en-US" sz="2400" b="1" dirty="0" smtClean="0"/>
              <a:t>我承诺只要你们不动他</a:t>
            </a:r>
            <a:r>
              <a:rPr lang="en-US" altLang="zh-CN" sz="2400" b="1" dirty="0" smtClean="0"/>
              <a:t>,</a:t>
            </a:r>
            <a:r>
              <a:rPr lang="zh-CN" altLang="en-US" sz="2400" b="1" dirty="0" smtClean="0"/>
              <a:t>我甘愿去死</a:t>
            </a:r>
            <a:r>
              <a:rPr lang="en-US" sz="2400" b="1" dirty="0" smtClean="0"/>
              <a:t>----</a:t>
            </a:r>
            <a:endParaRPr lang="zh-CN" altLang="en-US" sz="2400" b="1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狼群</a:t>
            </a:r>
            <a:r>
              <a:rPr lang="zh-CN" altLang="en-US" sz="2400" b="1" dirty="0" smtClean="0"/>
              <a:t>：可是，他是人，是人，人！</a:t>
            </a:r>
            <a:endParaRPr lang="zh-CN" altLang="en-US" sz="2400" b="1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首领</a:t>
            </a:r>
            <a:r>
              <a:rPr lang="zh-CN" altLang="en-US" sz="2400" b="1" dirty="0" smtClean="0"/>
              <a:t>：莫格利，现在就由你来应对了，我们只能搏斗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 l="25000" t="13205" r="7308"/>
          <a:stretch>
            <a:fillRect/>
          </a:stretch>
        </p:blipFill>
        <p:spPr bwMode="auto">
          <a:xfrm>
            <a:off x="0" y="-942340"/>
            <a:ext cx="9090660" cy="422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781" t="13726"/>
          <a:stretch>
            <a:fillRect/>
          </a:stretch>
        </p:blipFill>
        <p:spPr bwMode="auto">
          <a:xfrm>
            <a:off x="0" y="3286125"/>
            <a:ext cx="909129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1" y="0"/>
            <a:ext cx="9144000" cy="690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F:\丛林历险记\20160416203624172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 t="51042"/>
          <a:stretch>
            <a:fillRect/>
          </a:stretch>
        </p:blipFill>
        <p:spPr>
          <a:xfrm>
            <a:off x="0" y="142851"/>
            <a:ext cx="9144000" cy="64652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764845"/>
            <a:ext cx="9144000" cy="6554470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突然，有什么东西一下子刺痛了莫格利，他从未体会过这样的痛。他呜咽了一声，随后便埋头痛哭起来。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“我怎么了？脸上的这些都是什么？”莫格利有些慌张地说，“恐怕我是要死去了吧！我不想离开丛林，巴希拉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--------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”“亲爱的小兄弟，你不会死，那只是你们人类经常留下来的眼泪而已。”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r>
              <a:rPr lang="en-US" altLang="zh-CN" sz="2400" dirty="0" smtClean="0"/>
              <a:t>     </a:t>
            </a:r>
            <a:endParaRPr lang="en-US" altLang="zh-CN" sz="24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WPS 演示</Application>
  <PresentationFormat>全屏显示(4:3)</PresentationFormat>
  <Paragraphs>82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Lucida Sans Unicode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46</cp:revision>
  <dcterms:created xsi:type="dcterms:W3CDTF">2018-04-17T04:24:00Z</dcterms:created>
  <dcterms:modified xsi:type="dcterms:W3CDTF">2018-05-04T07:03:52Z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