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7" r:id="rId3"/>
    <p:sldId id="257" r:id="rId4"/>
    <p:sldId id="262" r:id="rId5"/>
    <p:sldId id="258" r:id="rId6"/>
    <p:sldId id="266" r:id="rId7"/>
    <p:sldId id="267" r:id="rId8"/>
    <p:sldId id="268" r:id="rId9"/>
    <p:sldId id="260" r:id="rId10"/>
    <p:sldId id="273" r:id="rId12"/>
    <p:sldId id="265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4E950-19B0-4490-B942-9F327943BC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70785-2235-43E7-9A47-0D397C9E71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0785-2235-43E7-9A47-0D397C9E7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CA83-DF62-4CD7-A721-B727B9C4B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B45C-4A1E-4459-853B-81071FF4AA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xjj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9685"/>
            <a:ext cx="9145270" cy="6898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1600" y="4922520"/>
            <a:ext cx="5778500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福泉市牛场中心小学</a:t>
            </a:r>
            <a:endParaRPr lang="zh-CN" altLang="en-US" sz="4800" b="1">
              <a:solidFill>
                <a:srgbClr val="FF000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9725" y="5972810"/>
            <a:ext cx="164846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王燕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简单又好看的课件背景图片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436" y="0"/>
            <a:ext cx="9151436" cy="6809999"/>
          </a:xfrm>
        </p:spPr>
      </p:pic>
      <p:sp>
        <p:nvSpPr>
          <p:cNvPr id="5" name="TextBox 4"/>
          <p:cNvSpPr txBox="1"/>
          <p:nvPr/>
        </p:nvSpPr>
        <p:spPr>
          <a:xfrm>
            <a:off x="2643174" y="42860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快乐阅读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1714488"/>
            <a:ext cx="6715172" cy="34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17780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必读篇目：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P319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文具们的争吵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en-US" altLang="zh-CN" sz="4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P318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好孩子人人夸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选读篇目：</a:t>
            </a:r>
            <a:r>
              <a:rPr lang="en-US" altLang="zh-CN" sz="4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P316 </a:t>
            </a:r>
            <a:r>
              <a:rPr lang="zh-CN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小鸭写字</a:t>
            </a:r>
            <a:r>
              <a:rPr lang="zh-CN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转笔刀和铅笔的争吵_看图王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14752"/>
            <a:ext cx="4286248" cy="3143248"/>
          </a:xfrm>
          <a:prstGeom prst="rect">
            <a:avLst/>
          </a:prstGeom>
        </p:spPr>
      </p:pic>
      <p:pic>
        <p:nvPicPr>
          <p:cNvPr id="8" name="图片 7" descr="铅笔和橡皮的争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092" y="3357562"/>
            <a:ext cx="4714908" cy="3500438"/>
          </a:xfrm>
          <a:prstGeom prst="rect">
            <a:avLst/>
          </a:prstGeom>
        </p:spPr>
      </p:pic>
      <p:pic>
        <p:nvPicPr>
          <p:cNvPr id="9" name="图片 8" descr="文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6990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可爱文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29092" cy="3786181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>
            <a:off x="4000496" y="0"/>
            <a:ext cx="3714776" cy="1714512"/>
          </a:xfrm>
          <a:prstGeom prst="cloudCallout">
            <a:avLst/>
          </a:prstGeom>
          <a:solidFill>
            <a:schemeClr val="bg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假如你就是其中的一个文具，你会想些什么？说些什么？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3071802" y="2500306"/>
            <a:ext cx="3500462" cy="2286016"/>
          </a:xfrm>
          <a:prstGeom prst="irregularSeal1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14744" y="2928934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</a:rPr>
              <a:t>  </a:t>
            </a:r>
            <a:r>
              <a:rPr lang="zh-CN" altLang="en-US" sz="2000" b="1" dirty="0" smtClean="0"/>
              <a:t>我可以写字。如果小主人没有我就写不了字，那么考试就不能得一百分了</a:t>
            </a:r>
            <a:r>
              <a:rPr lang="en-US" sz="2000" b="1" dirty="0" smtClean="0"/>
              <a:t>!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矩形 4"/>
          <p:cNvSpPr/>
          <p:nvPr/>
        </p:nvSpPr>
        <p:spPr>
          <a:xfrm>
            <a:off x="2489020" y="928670"/>
            <a:ext cx="3816350" cy="9220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15.</a:t>
            </a:r>
            <a:r>
              <a:rPr lang="zh-CN" altLang="en-US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文具的家</a:t>
            </a:r>
            <a:endParaRPr lang="zh-CN" altLang="en-US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图片 5" descr="文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28802"/>
            <a:ext cx="4305298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简单又好看的课件背景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1604" y="500042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/>
              <a:t>        </a:t>
            </a:r>
            <a:r>
              <a:rPr lang="zh-CN" altLang="en-US" sz="4800" b="1" dirty="0" smtClean="0"/>
              <a:t>自读要求：</a:t>
            </a:r>
            <a:endParaRPr lang="zh-CN" altLang="en-US" sz="44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785926"/>
            <a:ext cx="6786610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用自己喜欢的方式读课文，做到不加字，不减字。</a:t>
            </a:r>
            <a:endParaRPr kumimoji="0" 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②课文讲了一件什么事？</a:t>
            </a:r>
            <a:endParaRPr kumimoji="0" 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卡通铅笔背景图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335"/>
            <a:ext cx="9144000" cy="664371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786320"/>
            <a:ext cx="8388985" cy="378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本文写的是一个名叫（       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）的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小朋友，因为粗心大意，不爱惜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自己的（        ），在（       ）的帮助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下，改掉了粗心的毛病，每天都记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得检查书包，变成了一个爱惜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）的好孩子的故事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7740" y="786130"/>
            <a:ext cx="1596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 </a:t>
            </a:r>
            <a:r>
              <a:rPr lang="zh-CN" altLang="en-US" sz="4000" b="1">
                <a:solidFill>
                  <a:srgbClr val="FF0000"/>
                </a:solidFill>
              </a:rPr>
              <a:t>贝贝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7310" y="1965960"/>
            <a:ext cx="1596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zh-CN" altLang="en-US" sz="4000" b="1">
                <a:solidFill>
                  <a:srgbClr val="FF0000"/>
                </a:solidFill>
              </a:rPr>
              <a:t>文具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76240" y="2070735"/>
            <a:ext cx="1596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 </a:t>
            </a:r>
            <a:r>
              <a:rPr lang="zh-CN" altLang="en-US" sz="4000" b="1">
                <a:solidFill>
                  <a:srgbClr val="FF0000"/>
                </a:solidFill>
              </a:rPr>
              <a:t>妈妈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0920" y="3863975"/>
            <a:ext cx="1596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zh-CN" altLang="en-US" sz="4000" b="1">
                <a:solidFill>
                  <a:srgbClr val="FF0000"/>
                </a:solidFill>
              </a:rPr>
              <a:t>文具 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自读课文，</a:t>
            </a:r>
            <a:r>
              <a:rPr lang="zh-CN" altLang="en-US" b="1" dirty="0"/>
              <a:t>找出与图画相符的句子。</a:t>
            </a:r>
            <a:endParaRPr lang="zh-CN" altLang="en-US" b="1" dirty="0"/>
          </a:p>
        </p:txBody>
      </p:sp>
      <p:pic>
        <p:nvPicPr>
          <p:cNvPr id="4" name="内容占位符 3" descr="课文插图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课文插图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4214818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87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妈妈说：</a:t>
            </a:r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“你怎么天天丢东西呢？”</a:t>
            </a:r>
            <a:endParaRPr lang="zh-CN" altLang="en-US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贝贝说：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“我也不知道。”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模板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图片 17" descr="妈妈的话_看图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3533775" cy="41433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43306" y="214290"/>
            <a:ext cx="55006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6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贝贝，你有一个家，每天放学后，你都平平安安地回</a:t>
            </a:r>
            <a:endParaRPr lang="en-US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760"/>
              </a:lnSpc>
            </a:pPr>
            <a:endParaRPr lang="en-US" altLang="zh-CN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76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家。你要想想办法，让你的铅笔、橡皮和转笔刀，也有自己的家呀。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5072066" y="2500306"/>
            <a:ext cx="357190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5715008" y="2500306"/>
            <a:ext cx="357190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6357950" y="2500306"/>
            <a:ext cx="357190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7000892" y="2500306"/>
            <a:ext cx="357190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5" name="标题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贝贝是怎样做的？她变成了什么样的孩子？  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662" y="228599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从那以后，每天放学的时候，贝贝都要仔细检查，铅笔呀，橡皮呀，转笔刀哇，所有的小伙伴是不是都已经回家了。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模板6.jpg"/>
          <p:cNvPicPr>
            <a:picLocks noChangeAspect="1"/>
          </p:cNvPicPr>
          <p:nvPr/>
        </p:nvPicPr>
        <p:blipFill>
          <a:blip r:embed="rId1"/>
          <a:srcRect b="7222"/>
          <a:stretch>
            <a:fillRect/>
          </a:stretch>
        </p:blipFill>
        <p:spPr>
          <a:xfrm>
            <a:off x="-46990" y="1270"/>
            <a:ext cx="9173210" cy="689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214833-120Q222442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97530"/>
            <a:ext cx="2324933" cy="2903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7"/>
          <p:cNvSpPr txBox="1"/>
          <p:nvPr/>
        </p:nvSpPr>
        <p:spPr>
          <a:xfrm>
            <a:off x="1355526" y="1127284"/>
            <a:ext cx="5038143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怎样才能把书包</a:t>
            </a:r>
            <a:r>
              <a: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整理好</a:t>
            </a:r>
            <a:r>
              <a: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呢</a:t>
            </a: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？</a:t>
            </a:r>
            <a:endParaRPr lang="zh-CN" altLang="en-US" sz="3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1265" y="1714488"/>
            <a:ext cx="937617" cy="28505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17925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？</a:t>
            </a:r>
            <a:endParaRPr lang="zh-CN" altLang="en-US" sz="17925" b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678" y="1741892"/>
            <a:ext cx="2303876" cy="39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比赛规则：</a:t>
            </a:r>
            <a:endParaRPr lang="zh-CN" altLang="en-US" sz="21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/>
            <a:r>
              <a:rPr lang="zh-CN" altLang="en-US" sz="21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100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（1）首先做到</a:t>
            </a:r>
            <a:r>
              <a:rPr lang="en-US" altLang="zh-CN" sz="21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</a:t>
            </a:r>
            <a:r>
              <a:rPr lang="zh-CN" altLang="en-US" sz="2100" b="1" dirty="0" smtClean="0">
                <a:solidFill>
                  <a:srgbClr val="7030A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快！</a:t>
            </a:r>
            <a:r>
              <a:rPr lang="zh-CN" altLang="en-US" sz="2100" b="1" dirty="0" smtClean="0">
                <a:solidFill>
                  <a:srgbClr val="00B0F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静！</a:t>
            </a:r>
            <a:r>
              <a:rPr lang="zh-CN" altLang="en-US" sz="2100" b="1" dirty="0" smtClean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齐！</a:t>
            </a:r>
            <a:r>
              <a:rPr lang="en-US" altLang="zh-CN" sz="21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”</a:t>
            </a:r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en-US" altLang="zh-CN" sz="21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/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）请同学们先把书包里的东西全部放在桌子上。</a:t>
            </a:r>
            <a:endParaRPr lang="zh-CN" altLang="en-US" sz="21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/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）用你喜欢的方法整理，并把它们整齐地放进书包里。</a:t>
            </a:r>
            <a:endParaRPr lang="zh-CN" altLang="en-US" sz="21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/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）时间只有</a:t>
            </a:r>
            <a:r>
              <a:rPr lang="en-US" altLang="zh-CN" sz="21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1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分钟哦！</a:t>
            </a:r>
            <a:endParaRPr lang="zh-CN" altLang="en-US" sz="21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>
              <a:spcBef>
                <a:spcPct val="50000"/>
              </a:spcBef>
            </a:pPr>
            <a:endParaRPr lang="zh-CN" altLang="en-US" sz="1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演示</Application>
  <PresentationFormat>全屏显示(4:3)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仿宋_GB2312</vt:lpstr>
      <vt:lpstr>幼圆</vt:lpstr>
      <vt:lpstr>楷体</vt:lpstr>
      <vt:lpstr>Times New Roman</vt:lpstr>
      <vt:lpstr>Calibri</vt:lpstr>
      <vt:lpstr>楷体_GB2312</vt:lpstr>
      <vt:lpstr>仿宋</vt:lpstr>
      <vt:lpstr>微软雅黑</vt:lpstr>
      <vt:lpstr>Arial Unicode MS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自读课文，找出与图画相符的句子。</vt:lpstr>
      <vt:lpstr>PowerPoint 演示文稿</vt:lpstr>
      <vt:lpstr>PowerPoint 演示文稿</vt:lpstr>
      <vt:lpstr>  贝贝是怎样做的？她变成了什么样的孩子？  </vt:lpstr>
      <vt:lpstr>PowerPoint 演示文稿</vt:lpstr>
      <vt:lpstr>PowerPoint 演示文稿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nclx</dc:creator>
  <cp:lastModifiedBy>流氓兔</cp:lastModifiedBy>
  <cp:revision>20</cp:revision>
  <dcterms:created xsi:type="dcterms:W3CDTF">2017-04-04T05:02:00Z</dcterms:created>
  <dcterms:modified xsi:type="dcterms:W3CDTF">2018-06-05T13:20:33Z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