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DB8C-A9F3-420A-B39C-B79A11F4F6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A4DF-E5AD-42D9-BF11-FD0FA9897B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詹奕吟\AppData\Roaming\Tencent\Users\1042470504\QQ\WinTemp\RichOle\O2A4U1F[T8HBJ0QEZIQON5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6915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143372" y="5429264"/>
            <a:ext cx="45720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环翠园小学</a:t>
            </a:r>
            <a:endParaRPr lang="en-US" altLang="zh-CN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CN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詹奕吟</a:t>
            </a:r>
            <a:endParaRPr lang="zh-CN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14480" y="214290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/>
              <a:t>        你想发明一个机器人吗？说说自己想发明怎样的机器人，它有哪些本领。看谁的想象既奇特又合理，谁说得清楚明白。</a:t>
            </a:r>
            <a:endParaRPr lang="zh-CN" altLang="en-US" sz="36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85852" y="2571744"/>
          <a:ext cx="7715304" cy="3849064"/>
        </p:xfrm>
        <a:graphic>
          <a:graphicData uri="http://schemas.openxmlformats.org/drawingml/2006/table">
            <a:tbl>
              <a:tblPr/>
              <a:tblGrid>
                <a:gridCol w="1779855"/>
                <a:gridCol w="1779855"/>
                <a:gridCol w="2077797"/>
                <a:gridCol w="2077797"/>
              </a:tblGrid>
              <a:tr h="2053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我想发明的机器人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用于什么方面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外形特点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有什么本领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7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1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6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2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85720" y="214290"/>
            <a:ext cx="88036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口</a:t>
            </a:r>
            <a:endParaRPr lang="en-US" altLang="zh-CN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语</a:t>
            </a:r>
            <a:endParaRPr lang="en-US" altLang="zh-CN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交</a:t>
            </a:r>
            <a:endParaRPr lang="en-US" altLang="zh-CN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际</a:t>
            </a:r>
            <a:endParaRPr lang="zh-CN" alt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0034" y="1714488"/>
          <a:ext cx="8429684" cy="4429157"/>
        </p:xfrm>
        <a:graphic>
          <a:graphicData uri="http://schemas.openxmlformats.org/drawingml/2006/table">
            <a:tbl>
              <a:tblPr/>
              <a:tblGrid>
                <a:gridCol w="1580568"/>
                <a:gridCol w="2408480"/>
                <a:gridCol w="2333215"/>
                <a:gridCol w="2107421"/>
              </a:tblGrid>
              <a:tr h="1998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0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遇到的</a:t>
                      </a:r>
                      <a:r>
                        <a:rPr lang="zh-CN" sz="40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问题</a:t>
                      </a:r>
                      <a:endParaRPr lang="zh-CN" sz="4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不足之处</a:t>
                      </a:r>
                      <a:endParaRPr lang="zh-CN" sz="4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改进办法</a:t>
                      </a:r>
                      <a:endParaRPr lang="zh-CN" sz="4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6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果园机器人</a:t>
                      </a:r>
                      <a:endParaRPr lang="zh-CN" sz="3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436">
                <a:tc v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43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357166"/>
            <a:ext cx="873829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复习本单元学过的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果园机器人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说说它的工作原理和有趣的方面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357166"/>
            <a:ext cx="873829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复习本单元学过的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果园机器人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说说它的工作原理和有趣的方面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0034" y="1714488"/>
          <a:ext cx="8429684" cy="4924691"/>
        </p:xfrm>
        <a:graphic>
          <a:graphicData uri="http://schemas.openxmlformats.org/drawingml/2006/table">
            <a:tbl>
              <a:tblPr/>
              <a:tblGrid>
                <a:gridCol w="1580568"/>
                <a:gridCol w="2408480"/>
                <a:gridCol w="2333215"/>
                <a:gridCol w="2107421"/>
              </a:tblGrid>
              <a:tr h="1998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40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遇到的</a:t>
                      </a:r>
                      <a:r>
                        <a:rPr lang="zh-CN" sz="40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问题</a:t>
                      </a:r>
                      <a:endParaRPr lang="zh-CN" sz="4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不足之处</a:t>
                      </a:r>
                      <a:endParaRPr lang="zh-CN" sz="4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改进办法</a:t>
                      </a:r>
                      <a:endParaRPr lang="zh-CN" sz="40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67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600" kern="100" dirty="0" smtClean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果园机器人</a:t>
                      </a:r>
                      <a:endParaRPr lang="zh-CN" sz="36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果园丰收了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没电会罢工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经常充电或换电池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436">
                <a:tc v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让机器人自己充电</a:t>
                      </a:r>
                      <a:endParaRPr lang="zh-CN" sz="24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电池的电很快就会用完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捡掉在地上的水果吃，再把糖变成电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43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地上的水果不够吃了</a:t>
                      </a:r>
                      <a:endParaRPr lang="zh-CN" sz="2400" b="1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可指挥机器人从树上摘果子吃</a:t>
                      </a:r>
                      <a:endParaRPr lang="zh-CN" sz="24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500042"/>
            <a:ext cx="8786842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提供阅读材料，独立阅读文章，根据表格思考：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5720" y="1928804"/>
          <a:ext cx="8572560" cy="4706319"/>
        </p:xfrm>
        <a:graphic>
          <a:graphicData uri="http://schemas.openxmlformats.org/drawingml/2006/table">
            <a:tbl>
              <a:tblPr/>
              <a:tblGrid>
                <a:gridCol w="1977617"/>
                <a:gridCol w="1977617"/>
                <a:gridCol w="2308663"/>
                <a:gridCol w="2308663"/>
              </a:tblGrid>
              <a:tr h="1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我想发明的机器人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用于什么方面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外形特点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000" b="1" kern="100" dirty="0"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有什么本领</a:t>
                      </a:r>
                      <a:endParaRPr lang="zh-CN" sz="4000" b="1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62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9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9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20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詹奕吟\AppData\Roaming\Tencent\Users\1042470504\QQ\WinTemp\RichOle\2INGAWH%1RJBNOG58F%H~5Y.pn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4901994" cy="5119681"/>
          </a:xfrm>
          <a:prstGeom prst="rect">
            <a:avLst/>
          </a:prstGeom>
          <a:noFill/>
        </p:spPr>
      </p:pic>
      <p:pic>
        <p:nvPicPr>
          <p:cNvPr id="1029" name="Picture 5" descr="C:\Users\詹奕吟\AppData\Roaming\Tencent\Users\1042470504\QQ\WinTemp\RichOle\TET)~MQ22`W(7`B]HVM0B3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86190"/>
            <a:ext cx="3379897" cy="294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詹奕吟\AppData\Roaming\Tencent\Users\1042470504\QQ\WinTemp\RichOle\N8{IAC{{}IE9KYKB[{3$U~N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86182" y="2643182"/>
            <a:ext cx="5072098" cy="3531002"/>
          </a:xfrm>
          <a:prstGeom prst="rect">
            <a:avLst/>
          </a:prstGeom>
          <a:noFill/>
        </p:spPr>
      </p:pic>
      <p:pic>
        <p:nvPicPr>
          <p:cNvPr id="20483" name="Picture 3" descr="C:\Users\詹奕吟\AppData\Roaming\Tencent\Users\1042470504\QQ\WinTemp\RichOle\)HVS`KN8MH`K68MJP0ZDHMW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BFF">
                  <a:alpha val="100000"/>
                </a:srgbClr>
              </a:clrFrom>
              <a:clrTo>
                <a:srgbClr val="F6FB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571612"/>
            <a:ext cx="3435335" cy="451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詹奕吟\AppData\Roaming\Tencent\Users\1042470504\QQ\WinTemp\RichOle\C}`F)FY(YQI(9BTS3@V9[{7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285728"/>
            <a:ext cx="3029220" cy="3557572"/>
          </a:xfrm>
          <a:prstGeom prst="rect">
            <a:avLst/>
          </a:prstGeom>
          <a:noFill/>
        </p:spPr>
      </p:pic>
      <p:pic>
        <p:nvPicPr>
          <p:cNvPr id="21507" name="Picture 3" descr="C:\Users\詹奕吟\AppData\Roaming\Tencent\Users\1042470504\QQ\WinTemp\RichOle\J$~SJ%RJ1JTS99@BT)CQQU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714620"/>
            <a:ext cx="5186389" cy="304400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143372" y="5929330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世界上最大且潜水最深的水下步行机器人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詹奕吟\AppData\Roaming\Tencent\Users\1042470504\QQ\WinTemp\RichOle\TVG(@G(`C[1R){M$QC}MRUN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1" y="547202"/>
            <a:ext cx="5500726" cy="2848438"/>
          </a:xfrm>
          <a:prstGeom prst="rect">
            <a:avLst/>
          </a:prstGeom>
          <a:noFill/>
        </p:spPr>
      </p:pic>
      <p:pic>
        <p:nvPicPr>
          <p:cNvPr id="5" name="Picture 3" descr="C:\Users\詹奕吟\AppData\Roaming\Tencent\Users\1042470504\QQ\WinTemp\RichOle\5W$N%FIL9{JEK4(SVMYX4}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71876"/>
            <a:ext cx="3031911" cy="305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詹奕吟\AppData\Roaming\Tencent\Users\1042470504\QQ\WinTemp\RichOle\KM]X%EDAG$N(%V63R`ZZ{EG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3042" y="142852"/>
            <a:ext cx="4943475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WPS 演示</Application>
  <PresentationFormat>全屏显示(4:3)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Times New Roman</vt:lpstr>
      <vt:lpstr>Calibri</vt:lpstr>
      <vt:lpstr>Times New Roman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詹奕吟</dc:creator>
  <cp:lastModifiedBy>王红晖</cp:lastModifiedBy>
  <cp:revision>64</cp:revision>
  <dcterms:created xsi:type="dcterms:W3CDTF">2017-03-27T07:08:00Z</dcterms:created>
  <dcterms:modified xsi:type="dcterms:W3CDTF">2017-04-06T14:51:15Z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