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2F1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FA37BA-9D3A-4D1D-A54E-320EEF52B1AA}" type="doc">
      <dgm:prSet loTypeId="urn:microsoft.com/office/officeart/2005/8/layout/radial6" loCatId="cycle" qsTypeId="urn:microsoft.com/office/officeart/2005/8/quickstyle/3d7" qsCatId="3D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8E653B48-A325-4244-8009-C20DDCEF051F}">
      <dgm:prSet phldrT="[文本]"/>
      <dgm:spPr/>
      <dgm:t>
        <a:bodyPr/>
        <a:lstStyle/>
        <a:p>
          <a:r>
            <a:rPr lang="zh-CN" altLang="en-US" dirty="0" smtClean="0"/>
            <a:t>物体</a:t>
          </a:r>
          <a:endParaRPr lang="zh-CN" altLang="en-US" dirty="0"/>
        </a:p>
      </dgm:t>
    </dgm:pt>
    <dgm:pt modelId="{EBFCD7DD-3CE9-42D7-A7AF-B544B2BEE620}" type="parTrans" cxnId="{C4DB9CE6-830F-4590-B466-1E7C12219853}">
      <dgm:prSet/>
      <dgm:spPr/>
      <dgm:t>
        <a:bodyPr/>
        <a:lstStyle/>
        <a:p>
          <a:endParaRPr lang="zh-CN" altLang="en-US"/>
        </a:p>
      </dgm:t>
    </dgm:pt>
    <dgm:pt modelId="{0991322B-FC9D-408E-A69A-9847DFB9B116}" type="sibTrans" cxnId="{C4DB9CE6-830F-4590-B466-1E7C12219853}">
      <dgm:prSet/>
      <dgm:spPr/>
      <dgm:t>
        <a:bodyPr/>
        <a:lstStyle/>
        <a:p>
          <a:endParaRPr lang="zh-CN" altLang="en-US"/>
        </a:p>
      </dgm:t>
    </dgm:pt>
    <dgm:pt modelId="{AE85127A-C8B5-4D42-A9C5-590FE405680D}">
      <dgm:prSet phldrT="[文本]"/>
      <dgm:spPr/>
      <dgm:t>
        <a:bodyPr/>
        <a:lstStyle/>
        <a:p>
          <a:r>
            <a:rPr lang="zh-CN" altLang="en-US" dirty="0" smtClean="0"/>
            <a:t>举例子</a:t>
          </a:r>
          <a:endParaRPr lang="zh-CN" altLang="en-US" dirty="0"/>
        </a:p>
      </dgm:t>
    </dgm:pt>
    <dgm:pt modelId="{0F2CD944-C3C6-4002-AAA1-98BA7434DA36}" type="parTrans" cxnId="{4C047DFB-5407-41B0-8039-144ED5B9A60F}">
      <dgm:prSet/>
      <dgm:spPr/>
      <dgm:t>
        <a:bodyPr/>
        <a:lstStyle/>
        <a:p>
          <a:endParaRPr lang="zh-CN" altLang="en-US"/>
        </a:p>
      </dgm:t>
    </dgm:pt>
    <dgm:pt modelId="{1EFD63EA-48E6-4C96-BEB4-F5240E043175}" type="sibTrans" cxnId="{4C047DFB-5407-41B0-8039-144ED5B9A60F}">
      <dgm:prSet/>
      <dgm:spPr/>
      <dgm:t>
        <a:bodyPr/>
        <a:lstStyle/>
        <a:p>
          <a:endParaRPr lang="zh-CN" altLang="en-US"/>
        </a:p>
      </dgm:t>
    </dgm:pt>
    <dgm:pt modelId="{04A8C8AA-C16A-46E6-A07A-C14E48958CBA}">
      <dgm:prSet phldrT="[文本]"/>
      <dgm:spPr/>
      <dgm:t>
        <a:bodyPr/>
        <a:lstStyle/>
        <a:p>
          <a:r>
            <a:rPr lang="zh-CN" altLang="en-US" dirty="0" smtClean="0"/>
            <a:t>作比较</a:t>
          </a:r>
          <a:endParaRPr lang="zh-CN" altLang="en-US" dirty="0"/>
        </a:p>
      </dgm:t>
    </dgm:pt>
    <dgm:pt modelId="{864B4EF7-C8ED-470C-807B-6C046749F65D}" type="parTrans" cxnId="{8CCFA23D-5C73-4E70-BC6B-7DDA82828F87}">
      <dgm:prSet/>
      <dgm:spPr/>
      <dgm:t>
        <a:bodyPr/>
        <a:lstStyle/>
        <a:p>
          <a:endParaRPr lang="zh-CN" altLang="en-US"/>
        </a:p>
      </dgm:t>
    </dgm:pt>
    <dgm:pt modelId="{4FD98E8D-EBF6-4702-970A-E1A30F3EAD7C}" type="sibTrans" cxnId="{8CCFA23D-5C73-4E70-BC6B-7DDA82828F87}">
      <dgm:prSet/>
      <dgm:spPr/>
      <dgm:t>
        <a:bodyPr/>
        <a:lstStyle/>
        <a:p>
          <a:endParaRPr lang="zh-CN" altLang="en-US"/>
        </a:p>
      </dgm:t>
    </dgm:pt>
    <dgm:pt modelId="{BD99F359-14DF-4F7C-AF49-E132405985E9}">
      <dgm:prSet phldrT="[文本]"/>
      <dgm:spPr/>
      <dgm:t>
        <a:bodyPr/>
        <a:lstStyle/>
        <a:p>
          <a:r>
            <a:rPr lang="zh-CN" altLang="en-US" smtClean="0"/>
            <a:t>打比方</a:t>
          </a:r>
          <a:endParaRPr lang="zh-CN" altLang="en-US" dirty="0"/>
        </a:p>
      </dgm:t>
    </dgm:pt>
    <dgm:pt modelId="{72A47365-F441-4A5B-99CD-60DD1EF6438B}" type="parTrans" cxnId="{D85D0739-C4C8-46EB-BC3C-0976F867F825}">
      <dgm:prSet/>
      <dgm:spPr/>
      <dgm:t>
        <a:bodyPr/>
        <a:lstStyle/>
        <a:p>
          <a:endParaRPr lang="zh-CN" altLang="en-US"/>
        </a:p>
      </dgm:t>
    </dgm:pt>
    <dgm:pt modelId="{964C23B2-CBE5-4838-A6D8-CE19D2785E4E}" type="sibTrans" cxnId="{D85D0739-C4C8-46EB-BC3C-0976F867F825}">
      <dgm:prSet/>
      <dgm:spPr/>
      <dgm:t>
        <a:bodyPr/>
        <a:lstStyle/>
        <a:p>
          <a:endParaRPr lang="zh-CN" altLang="en-US"/>
        </a:p>
      </dgm:t>
    </dgm:pt>
    <dgm:pt modelId="{45C090F2-E063-4704-8355-6ED37CFDAB52}">
      <dgm:prSet phldrT="[文本]"/>
      <dgm:spPr/>
      <dgm:t>
        <a:bodyPr/>
        <a:lstStyle/>
        <a:p>
          <a:r>
            <a:rPr lang="zh-CN" altLang="en-US" smtClean="0"/>
            <a:t>列数字</a:t>
          </a:r>
          <a:endParaRPr lang="zh-CN" altLang="en-US" dirty="0"/>
        </a:p>
      </dgm:t>
    </dgm:pt>
    <dgm:pt modelId="{42532471-6566-4404-8C8B-91C2B4282CD4}" type="sibTrans" cxnId="{7B57A303-9646-4AE5-881B-22F69D53A828}">
      <dgm:prSet/>
      <dgm:spPr/>
      <dgm:t>
        <a:bodyPr/>
        <a:lstStyle/>
        <a:p>
          <a:endParaRPr lang="zh-CN" altLang="en-US"/>
        </a:p>
      </dgm:t>
    </dgm:pt>
    <dgm:pt modelId="{1A0D3E41-4A8D-4BE4-B5D3-BD13DB1302F5}" type="parTrans" cxnId="{7B57A303-9646-4AE5-881B-22F69D53A828}">
      <dgm:prSet/>
      <dgm:spPr/>
      <dgm:t>
        <a:bodyPr/>
        <a:lstStyle/>
        <a:p>
          <a:endParaRPr lang="zh-CN" altLang="en-US"/>
        </a:p>
      </dgm:t>
    </dgm:pt>
    <dgm:pt modelId="{4C8A1ED9-26C8-429C-9656-8198B0FABEA5}">
      <dgm:prSet phldrT="[文本]"/>
      <dgm:spPr/>
      <dgm:t>
        <a:bodyPr/>
        <a:lstStyle/>
        <a:p>
          <a:endParaRPr lang="zh-CN" altLang="en-US"/>
        </a:p>
      </dgm:t>
    </dgm:pt>
    <dgm:pt modelId="{A1F95FAE-A43A-45AB-BBA6-E762224C8F81}" type="sibTrans" cxnId="{4E19E3C3-0D33-4BCD-87FC-A67A20516B02}">
      <dgm:prSet/>
      <dgm:spPr/>
      <dgm:t>
        <a:bodyPr/>
        <a:lstStyle/>
        <a:p>
          <a:endParaRPr lang="zh-CN" altLang="en-US"/>
        </a:p>
      </dgm:t>
    </dgm:pt>
    <dgm:pt modelId="{43BC167F-B40B-4BE2-A44C-92DDC2329534}" type="parTrans" cxnId="{4E19E3C3-0D33-4BCD-87FC-A67A20516B02}">
      <dgm:prSet/>
      <dgm:spPr/>
      <dgm:t>
        <a:bodyPr/>
        <a:lstStyle/>
        <a:p>
          <a:endParaRPr lang="zh-CN" altLang="en-US"/>
        </a:p>
      </dgm:t>
    </dgm:pt>
    <dgm:pt modelId="{FE800C2F-6B0F-4871-9E71-E7E07A0BACB1}" type="pres">
      <dgm:prSet presAssocID="{8DFA37BA-9D3A-4D1D-A54E-320EEF52B1A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F89C956E-1BDC-4A12-9C63-4B60EAF86838}" type="pres">
      <dgm:prSet presAssocID="{8E653B48-A325-4244-8009-C20DDCEF051F}" presName="centerShape" presStyleLbl="node0" presStyleIdx="0" presStyleCnt="1"/>
      <dgm:spPr/>
      <dgm:t>
        <a:bodyPr/>
        <a:lstStyle/>
        <a:p>
          <a:endParaRPr lang="zh-CN" altLang="en-US"/>
        </a:p>
      </dgm:t>
    </dgm:pt>
    <dgm:pt modelId="{E2CBA9F8-BE2A-4729-BED2-206FD45887C9}" type="pres">
      <dgm:prSet presAssocID="{AE85127A-C8B5-4D42-A9C5-590FE40568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21BCB2E-1127-4277-93CD-75515B406DC0}" type="pres">
      <dgm:prSet presAssocID="{AE85127A-C8B5-4D42-A9C5-590FE405680D}" presName="dummy" presStyleCnt="0"/>
      <dgm:spPr/>
    </dgm:pt>
    <dgm:pt modelId="{2ECB26C5-704E-496D-8535-FE195D65C5AD}" type="pres">
      <dgm:prSet presAssocID="{1EFD63EA-48E6-4C96-BEB4-F5240E043175}" presName="sibTrans" presStyleLbl="sibTrans2D1" presStyleIdx="0" presStyleCnt="4"/>
      <dgm:spPr/>
      <dgm:t>
        <a:bodyPr/>
        <a:lstStyle/>
        <a:p>
          <a:endParaRPr lang="zh-CN" altLang="en-US"/>
        </a:p>
      </dgm:t>
    </dgm:pt>
    <dgm:pt modelId="{6B25D9ED-3E3F-4319-83E4-A16F2C0930C2}" type="pres">
      <dgm:prSet presAssocID="{04A8C8AA-C16A-46E6-A07A-C14E48958CB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5A0525E-C0C6-4FFA-957D-A50D1C411F7A}" type="pres">
      <dgm:prSet presAssocID="{04A8C8AA-C16A-46E6-A07A-C14E48958CBA}" presName="dummy" presStyleCnt="0"/>
      <dgm:spPr/>
    </dgm:pt>
    <dgm:pt modelId="{598A5085-60EC-4431-96F2-A048079E1D45}" type="pres">
      <dgm:prSet presAssocID="{4FD98E8D-EBF6-4702-970A-E1A30F3EAD7C}" presName="sibTrans" presStyleLbl="sibTrans2D1" presStyleIdx="1" presStyleCnt="4"/>
      <dgm:spPr/>
      <dgm:t>
        <a:bodyPr/>
        <a:lstStyle/>
        <a:p>
          <a:endParaRPr lang="zh-CN" altLang="en-US"/>
        </a:p>
      </dgm:t>
    </dgm:pt>
    <dgm:pt modelId="{4D6D908C-EB9F-4D91-99DB-884053D9C6F7}" type="pres">
      <dgm:prSet presAssocID="{BD99F359-14DF-4F7C-AF49-E132405985E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337BC8A-E667-47F6-A733-124B2960B773}" type="pres">
      <dgm:prSet presAssocID="{BD99F359-14DF-4F7C-AF49-E132405985E9}" presName="dummy" presStyleCnt="0"/>
      <dgm:spPr/>
    </dgm:pt>
    <dgm:pt modelId="{E4197DFF-277B-45DF-87FE-0524E4A23B80}" type="pres">
      <dgm:prSet presAssocID="{964C23B2-CBE5-4838-A6D8-CE19D2785E4E}" presName="sibTrans" presStyleLbl="sibTrans2D1" presStyleIdx="2" presStyleCnt="4"/>
      <dgm:spPr/>
      <dgm:t>
        <a:bodyPr/>
        <a:lstStyle/>
        <a:p>
          <a:endParaRPr lang="zh-CN" altLang="en-US"/>
        </a:p>
      </dgm:t>
    </dgm:pt>
    <dgm:pt modelId="{08CA43E7-8DC0-412B-AE19-D41157A2F90A}" type="pres">
      <dgm:prSet presAssocID="{45C090F2-E063-4704-8355-6ED37CFDAB5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B03A322-8B53-43DF-B1C7-D45B84D8CCE0}" type="pres">
      <dgm:prSet presAssocID="{45C090F2-E063-4704-8355-6ED37CFDAB52}" presName="dummy" presStyleCnt="0"/>
      <dgm:spPr/>
    </dgm:pt>
    <dgm:pt modelId="{0E5200B3-E9B1-4EFD-98D3-AEFC334442B9}" type="pres">
      <dgm:prSet presAssocID="{42532471-6566-4404-8C8B-91C2B4282CD4}" presName="sibTrans" presStyleLbl="sibTrans2D1" presStyleIdx="3" presStyleCnt="4" custLinFactNeighborX="-7963" custLinFactNeighborY="350"/>
      <dgm:spPr/>
      <dgm:t>
        <a:bodyPr/>
        <a:lstStyle/>
        <a:p>
          <a:endParaRPr lang="zh-CN" altLang="en-US"/>
        </a:p>
      </dgm:t>
    </dgm:pt>
  </dgm:ptLst>
  <dgm:cxnLst>
    <dgm:cxn modelId="{4C047DFB-5407-41B0-8039-144ED5B9A60F}" srcId="{8E653B48-A325-4244-8009-C20DDCEF051F}" destId="{AE85127A-C8B5-4D42-A9C5-590FE405680D}" srcOrd="0" destOrd="0" parTransId="{0F2CD944-C3C6-4002-AAA1-98BA7434DA36}" sibTransId="{1EFD63EA-48E6-4C96-BEB4-F5240E043175}"/>
    <dgm:cxn modelId="{7B57A303-9646-4AE5-881B-22F69D53A828}" srcId="{8E653B48-A325-4244-8009-C20DDCEF051F}" destId="{45C090F2-E063-4704-8355-6ED37CFDAB52}" srcOrd="3" destOrd="0" parTransId="{1A0D3E41-4A8D-4BE4-B5D3-BD13DB1302F5}" sibTransId="{42532471-6566-4404-8C8B-91C2B4282CD4}"/>
    <dgm:cxn modelId="{18F7A92D-C4CA-4AD6-B359-C21C4ABEA254}" type="presOf" srcId="{45C090F2-E063-4704-8355-6ED37CFDAB52}" destId="{08CA43E7-8DC0-412B-AE19-D41157A2F90A}" srcOrd="0" destOrd="0" presId="urn:microsoft.com/office/officeart/2005/8/layout/radial6"/>
    <dgm:cxn modelId="{275387E5-4ABD-49B8-BB4E-E744539BF84E}" type="presOf" srcId="{4FD98E8D-EBF6-4702-970A-E1A30F3EAD7C}" destId="{598A5085-60EC-4431-96F2-A048079E1D45}" srcOrd="0" destOrd="0" presId="urn:microsoft.com/office/officeart/2005/8/layout/radial6"/>
    <dgm:cxn modelId="{ED5CB062-7253-4B74-83B7-24E385996BAF}" type="presOf" srcId="{1EFD63EA-48E6-4C96-BEB4-F5240E043175}" destId="{2ECB26C5-704E-496D-8535-FE195D65C5AD}" srcOrd="0" destOrd="0" presId="urn:microsoft.com/office/officeart/2005/8/layout/radial6"/>
    <dgm:cxn modelId="{D85D0739-C4C8-46EB-BC3C-0976F867F825}" srcId="{8E653B48-A325-4244-8009-C20DDCEF051F}" destId="{BD99F359-14DF-4F7C-AF49-E132405985E9}" srcOrd="2" destOrd="0" parTransId="{72A47365-F441-4A5B-99CD-60DD1EF6438B}" sibTransId="{964C23B2-CBE5-4838-A6D8-CE19D2785E4E}"/>
    <dgm:cxn modelId="{904FC90D-A373-4351-847A-A883EFC04BF7}" type="presOf" srcId="{BD99F359-14DF-4F7C-AF49-E132405985E9}" destId="{4D6D908C-EB9F-4D91-99DB-884053D9C6F7}" srcOrd="0" destOrd="0" presId="urn:microsoft.com/office/officeart/2005/8/layout/radial6"/>
    <dgm:cxn modelId="{55D52329-CA13-49E1-BCCE-5E04F48B7E54}" type="presOf" srcId="{964C23B2-CBE5-4838-A6D8-CE19D2785E4E}" destId="{E4197DFF-277B-45DF-87FE-0524E4A23B80}" srcOrd="0" destOrd="0" presId="urn:microsoft.com/office/officeart/2005/8/layout/radial6"/>
    <dgm:cxn modelId="{E1C935D8-593D-4AD5-968E-DA90076382C4}" type="presOf" srcId="{42532471-6566-4404-8C8B-91C2B4282CD4}" destId="{0E5200B3-E9B1-4EFD-98D3-AEFC334442B9}" srcOrd="0" destOrd="0" presId="urn:microsoft.com/office/officeart/2005/8/layout/radial6"/>
    <dgm:cxn modelId="{843AC934-2D1C-43EF-86AA-57A1137BFBCD}" type="presOf" srcId="{8DFA37BA-9D3A-4D1D-A54E-320EEF52B1AA}" destId="{FE800C2F-6B0F-4871-9E71-E7E07A0BACB1}" srcOrd="0" destOrd="0" presId="urn:microsoft.com/office/officeart/2005/8/layout/radial6"/>
    <dgm:cxn modelId="{C4DB9CE6-830F-4590-B466-1E7C12219853}" srcId="{8DFA37BA-9D3A-4D1D-A54E-320EEF52B1AA}" destId="{8E653B48-A325-4244-8009-C20DDCEF051F}" srcOrd="0" destOrd="0" parTransId="{EBFCD7DD-3CE9-42D7-A7AF-B544B2BEE620}" sibTransId="{0991322B-FC9D-408E-A69A-9847DFB9B116}"/>
    <dgm:cxn modelId="{9DA5ADB6-B1A1-46FC-B735-A744718838D5}" type="presOf" srcId="{AE85127A-C8B5-4D42-A9C5-590FE405680D}" destId="{E2CBA9F8-BE2A-4729-BED2-206FD45887C9}" srcOrd="0" destOrd="0" presId="urn:microsoft.com/office/officeart/2005/8/layout/radial6"/>
    <dgm:cxn modelId="{8CCFA23D-5C73-4E70-BC6B-7DDA82828F87}" srcId="{8E653B48-A325-4244-8009-C20DDCEF051F}" destId="{04A8C8AA-C16A-46E6-A07A-C14E48958CBA}" srcOrd="1" destOrd="0" parTransId="{864B4EF7-C8ED-470C-807B-6C046749F65D}" sibTransId="{4FD98E8D-EBF6-4702-970A-E1A30F3EAD7C}"/>
    <dgm:cxn modelId="{4E19E3C3-0D33-4BCD-87FC-A67A20516B02}" srcId="{8DFA37BA-9D3A-4D1D-A54E-320EEF52B1AA}" destId="{4C8A1ED9-26C8-429C-9656-8198B0FABEA5}" srcOrd="1" destOrd="0" parTransId="{43BC167F-B40B-4BE2-A44C-92DDC2329534}" sibTransId="{A1F95FAE-A43A-45AB-BBA6-E762224C8F81}"/>
    <dgm:cxn modelId="{D712624C-CEDA-49A1-8CE9-688665DB3274}" type="presOf" srcId="{8E653B48-A325-4244-8009-C20DDCEF051F}" destId="{F89C956E-1BDC-4A12-9C63-4B60EAF86838}" srcOrd="0" destOrd="0" presId="urn:microsoft.com/office/officeart/2005/8/layout/radial6"/>
    <dgm:cxn modelId="{A2C61BA7-64AD-4831-AB77-4501B3707175}" type="presOf" srcId="{04A8C8AA-C16A-46E6-A07A-C14E48958CBA}" destId="{6B25D9ED-3E3F-4319-83E4-A16F2C0930C2}" srcOrd="0" destOrd="0" presId="urn:microsoft.com/office/officeart/2005/8/layout/radial6"/>
    <dgm:cxn modelId="{EC09A0CB-6475-49B0-BC6C-11C1A8BFC53B}" type="presParOf" srcId="{FE800C2F-6B0F-4871-9E71-E7E07A0BACB1}" destId="{F89C956E-1BDC-4A12-9C63-4B60EAF86838}" srcOrd="0" destOrd="0" presId="urn:microsoft.com/office/officeart/2005/8/layout/radial6"/>
    <dgm:cxn modelId="{673CF2CE-3484-4833-A5A4-4DAD8454EC53}" type="presParOf" srcId="{FE800C2F-6B0F-4871-9E71-E7E07A0BACB1}" destId="{E2CBA9F8-BE2A-4729-BED2-206FD45887C9}" srcOrd="1" destOrd="0" presId="urn:microsoft.com/office/officeart/2005/8/layout/radial6"/>
    <dgm:cxn modelId="{D469C6A7-91E2-484C-919B-6F46E12EE4E2}" type="presParOf" srcId="{FE800C2F-6B0F-4871-9E71-E7E07A0BACB1}" destId="{321BCB2E-1127-4277-93CD-75515B406DC0}" srcOrd="2" destOrd="0" presId="urn:microsoft.com/office/officeart/2005/8/layout/radial6"/>
    <dgm:cxn modelId="{FB1B1EF7-63D7-4669-9FBC-18931C8D54DA}" type="presParOf" srcId="{FE800C2F-6B0F-4871-9E71-E7E07A0BACB1}" destId="{2ECB26C5-704E-496D-8535-FE195D65C5AD}" srcOrd="3" destOrd="0" presId="urn:microsoft.com/office/officeart/2005/8/layout/radial6"/>
    <dgm:cxn modelId="{F0F64994-B0F8-4E13-B56F-C86AAE6312FF}" type="presParOf" srcId="{FE800C2F-6B0F-4871-9E71-E7E07A0BACB1}" destId="{6B25D9ED-3E3F-4319-83E4-A16F2C0930C2}" srcOrd="4" destOrd="0" presId="urn:microsoft.com/office/officeart/2005/8/layout/radial6"/>
    <dgm:cxn modelId="{F13F9636-4473-45A4-9FF4-474414BF7AB7}" type="presParOf" srcId="{FE800C2F-6B0F-4871-9E71-E7E07A0BACB1}" destId="{35A0525E-C0C6-4FFA-957D-A50D1C411F7A}" srcOrd="5" destOrd="0" presId="urn:microsoft.com/office/officeart/2005/8/layout/radial6"/>
    <dgm:cxn modelId="{A56B0BA0-9F8F-4BE7-B4D2-452EA69F4B18}" type="presParOf" srcId="{FE800C2F-6B0F-4871-9E71-E7E07A0BACB1}" destId="{598A5085-60EC-4431-96F2-A048079E1D45}" srcOrd="6" destOrd="0" presId="urn:microsoft.com/office/officeart/2005/8/layout/radial6"/>
    <dgm:cxn modelId="{1B337019-BEEB-475D-BD7A-005513A4FAF6}" type="presParOf" srcId="{FE800C2F-6B0F-4871-9E71-E7E07A0BACB1}" destId="{4D6D908C-EB9F-4D91-99DB-884053D9C6F7}" srcOrd="7" destOrd="0" presId="urn:microsoft.com/office/officeart/2005/8/layout/radial6"/>
    <dgm:cxn modelId="{88144A7F-0CBD-44E3-87EE-94EBB5130AE0}" type="presParOf" srcId="{FE800C2F-6B0F-4871-9E71-E7E07A0BACB1}" destId="{8337BC8A-E667-47F6-A733-124B2960B773}" srcOrd="8" destOrd="0" presId="urn:microsoft.com/office/officeart/2005/8/layout/radial6"/>
    <dgm:cxn modelId="{C22D3AB1-24D9-4AE0-BF3B-ACA5E09A4AAF}" type="presParOf" srcId="{FE800C2F-6B0F-4871-9E71-E7E07A0BACB1}" destId="{E4197DFF-277B-45DF-87FE-0524E4A23B80}" srcOrd="9" destOrd="0" presId="urn:microsoft.com/office/officeart/2005/8/layout/radial6"/>
    <dgm:cxn modelId="{C1F49E76-FBF6-47EB-ABDC-DA7870926857}" type="presParOf" srcId="{FE800C2F-6B0F-4871-9E71-E7E07A0BACB1}" destId="{08CA43E7-8DC0-412B-AE19-D41157A2F90A}" srcOrd="10" destOrd="0" presId="urn:microsoft.com/office/officeart/2005/8/layout/radial6"/>
    <dgm:cxn modelId="{7C22254F-7CFB-44FE-BCFA-42E4BBDE4636}" type="presParOf" srcId="{FE800C2F-6B0F-4871-9E71-E7E07A0BACB1}" destId="{FB03A322-8B53-43DF-B1C7-D45B84D8CCE0}" srcOrd="11" destOrd="0" presId="urn:microsoft.com/office/officeart/2005/8/layout/radial6"/>
    <dgm:cxn modelId="{C7D69512-EB6C-4AF7-B4DD-92EF6DA8A77F}" type="presParOf" srcId="{FE800C2F-6B0F-4871-9E71-E7E07A0BACB1}" destId="{0E5200B3-E9B1-4EFD-98D3-AEFC334442B9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0AE0BA-C8C7-41A6-BD20-9DE8BD09F016}" type="doc">
      <dgm:prSet loTypeId="urn:microsoft.com/office/officeart/2005/8/layout/radial2" loCatId="relationship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C0AB0F61-4768-4D35-98DC-48B9332DA0DB}">
      <dgm:prSet phldrT="[文本]"/>
      <dgm:spPr/>
      <dgm:t>
        <a:bodyPr/>
        <a:lstStyle/>
        <a:p>
          <a:r>
            <a:rPr lang="zh-CN" altLang="en-US" dirty="0" smtClean="0"/>
            <a:t>特征</a:t>
          </a:r>
          <a:endParaRPr lang="zh-CN" altLang="en-US" dirty="0"/>
        </a:p>
      </dgm:t>
    </dgm:pt>
    <dgm:pt modelId="{C82E1AD1-B15F-4519-88D1-E20D3DBBE094}" type="parTrans" cxnId="{5EA129DD-F2DA-4270-9226-74513624E7DD}">
      <dgm:prSet/>
      <dgm:spPr/>
      <dgm:t>
        <a:bodyPr/>
        <a:lstStyle/>
        <a:p>
          <a:endParaRPr lang="zh-CN" altLang="en-US"/>
        </a:p>
      </dgm:t>
    </dgm:pt>
    <dgm:pt modelId="{66F9D477-B36F-42AB-8F26-F586B680FAE4}" type="sibTrans" cxnId="{5EA129DD-F2DA-4270-9226-74513624E7DD}">
      <dgm:prSet/>
      <dgm:spPr/>
      <dgm:t>
        <a:bodyPr/>
        <a:lstStyle/>
        <a:p>
          <a:endParaRPr lang="zh-CN" altLang="en-US"/>
        </a:p>
      </dgm:t>
    </dgm:pt>
    <dgm:pt modelId="{BE8B2519-300A-4A69-A499-DC5AEE6ACEE4}">
      <dgm:prSet phldrT="[文本]"/>
      <dgm:spPr/>
      <dgm:t>
        <a:bodyPr/>
        <a:lstStyle/>
        <a:p>
          <a:endParaRPr lang="zh-CN" altLang="en-US" dirty="0"/>
        </a:p>
      </dgm:t>
    </dgm:pt>
    <dgm:pt modelId="{C2F0234C-86B4-4DA1-B8AD-E3A8964BC854}" type="parTrans" cxnId="{CF61CF66-BB97-456C-9291-17C1066A16A0}">
      <dgm:prSet/>
      <dgm:spPr/>
      <dgm:t>
        <a:bodyPr/>
        <a:lstStyle/>
        <a:p>
          <a:endParaRPr lang="zh-CN" altLang="en-US"/>
        </a:p>
      </dgm:t>
    </dgm:pt>
    <dgm:pt modelId="{6A8B4B15-008F-46FD-AE60-A5F6862DBB03}" type="sibTrans" cxnId="{CF61CF66-BB97-456C-9291-17C1066A16A0}">
      <dgm:prSet/>
      <dgm:spPr/>
      <dgm:t>
        <a:bodyPr/>
        <a:lstStyle/>
        <a:p>
          <a:endParaRPr lang="zh-CN" altLang="en-US"/>
        </a:p>
      </dgm:t>
    </dgm:pt>
    <dgm:pt modelId="{9C76CF4E-E58D-4082-86E2-0F9CE9E4093B}">
      <dgm:prSet/>
      <dgm:spPr/>
      <dgm:t>
        <a:bodyPr/>
        <a:lstStyle/>
        <a:p>
          <a:r>
            <a:rPr lang="zh-CN" altLang="en-US" smtClean="0"/>
            <a:t>说明顺序</a:t>
          </a:r>
          <a:endParaRPr lang="zh-CN" altLang="en-US"/>
        </a:p>
      </dgm:t>
    </dgm:pt>
    <dgm:pt modelId="{10405208-F7CF-4710-98B4-A872C458A5D9}" type="parTrans" cxnId="{A53C2E99-6501-46D4-8D0B-276F526B4723}">
      <dgm:prSet/>
      <dgm:spPr/>
      <dgm:t>
        <a:bodyPr/>
        <a:lstStyle/>
        <a:p>
          <a:endParaRPr lang="zh-CN" altLang="en-US"/>
        </a:p>
      </dgm:t>
    </dgm:pt>
    <dgm:pt modelId="{F8A44D31-A8A5-4E21-AEA4-41B1E7A635B6}" type="sibTrans" cxnId="{A53C2E99-6501-46D4-8D0B-276F526B4723}">
      <dgm:prSet/>
      <dgm:spPr/>
      <dgm:t>
        <a:bodyPr/>
        <a:lstStyle/>
        <a:p>
          <a:endParaRPr lang="zh-CN" altLang="en-US"/>
        </a:p>
      </dgm:t>
    </dgm:pt>
    <dgm:pt modelId="{D04396E1-E466-4503-84DB-80BCF559C7CE}">
      <dgm:prSet/>
      <dgm:spPr/>
      <dgm:t>
        <a:bodyPr/>
        <a:lstStyle/>
        <a:p>
          <a:r>
            <a:rPr lang="zh-CN" altLang="en-US" dirty="0" smtClean="0"/>
            <a:t>说明方法</a:t>
          </a:r>
          <a:endParaRPr lang="zh-CN" altLang="en-US" dirty="0"/>
        </a:p>
      </dgm:t>
    </dgm:pt>
    <dgm:pt modelId="{002F5AB9-45A5-4049-95C8-AE1B80C5AF08}" type="parTrans" cxnId="{47AD2C53-31CA-4319-AB58-62942E8BC91D}">
      <dgm:prSet/>
      <dgm:spPr/>
      <dgm:t>
        <a:bodyPr/>
        <a:lstStyle/>
        <a:p>
          <a:endParaRPr lang="zh-CN" altLang="en-US"/>
        </a:p>
      </dgm:t>
    </dgm:pt>
    <dgm:pt modelId="{80D3F92D-326A-41DE-A370-2559A347E564}" type="sibTrans" cxnId="{47AD2C53-31CA-4319-AB58-62942E8BC91D}">
      <dgm:prSet/>
      <dgm:spPr/>
      <dgm:t>
        <a:bodyPr/>
        <a:lstStyle/>
        <a:p>
          <a:endParaRPr lang="zh-CN" altLang="en-US"/>
        </a:p>
      </dgm:t>
    </dgm:pt>
    <dgm:pt modelId="{65CCE6AB-34AE-4DAE-AE35-EEE2C0C2C4ED}" type="pres">
      <dgm:prSet presAssocID="{B00AE0BA-C8C7-41A6-BD20-9DE8BD09F016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8EA9585F-AFC1-46EE-A154-5B4011B29C3D}" type="pres">
      <dgm:prSet presAssocID="{B00AE0BA-C8C7-41A6-BD20-9DE8BD09F016}" presName="cycle" presStyleCnt="0"/>
      <dgm:spPr/>
    </dgm:pt>
    <dgm:pt modelId="{8B01E688-EA1A-4B96-AE93-DEEA20791C31}" type="pres">
      <dgm:prSet presAssocID="{B00AE0BA-C8C7-41A6-BD20-9DE8BD09F016}" presName="centerShape" presStyleCnt="0"/>
      <dgm:spPr/>
    </dgm:pt>
    <dgm:pt modelId="{FCACDB9F-CA54-4622-B203-EE89B13E08C4}" type="pres">
      <dgm:prSet presAssocID="{B00AE0BA-C8C7-41A6-BD20-9DE8BD09F016}" presName="connSite" presStyleLbl="node1" presStyleIdx="0" presStyleCnt="4"/>
      <dgm:spPr/>
    </dgm:pt>
    <dgm:pt modelId="{009E66E7-E2FD-4D1F-B23A-FBF5C11FB07A}" type="pres">
      <dgm:prSet presAssocID="{B00AE0BA-C8C7-41A6-BD20-9DE8BD09F016}" presName="visible" presStyleLbl="node1" presStyleIdx="0" presStyleCnt="4"/>
      <dgm:spPr/>
    </dgm:pt>
    <dgm:pt modelId="{F41A018D-4992-497A-8F7A-CE399B93392A}" type="pres">
      <dgm:prSet presAssocID="{C82E1AD1-B15F-4519-88D1-E20D3DBBE094}" presName="Name25" presStyleLbl="parChTrans1D1" presStyleIdx="0" presStyleCnt="3"/>
      <dgm:spPr/>
      <dgm:t>
        <a:bodyPr/>
        <a:lstStyle/>
        <a:p>
          <a:endParaRPr lang="zh-CN" altLang="en-US"/>
        </a:p>
      </dgm:t>
    </dgm:pt>
    <dgm:pt modelId="{384BCD53-5D11-41D8-AE18-296FDAC92F18}" type="pres">
      <dgm:prSet presAssocID="{C0AB0F61-4768-4D35-98DC-48B9332DA0DB}" presName="node" presStyleCnt="0"/>
      <dgm:spPr/>
    </dgm:pt>
    <dgm:pt modelId="{E69EDBDE-5CAB-444A-9469-BB95ED5C8602}" type="pres">
      <dgm:prSet presAssocID="{C0AB0F61-4768-4D35-98DC-48B9332DA0DB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AFD485B-7006-463B-BE80-6FC78010763A}" type="pres">
      <dgm:prSet presAssocID="{C0AB0F61-4768-4D35-98DC-48B9332DA0DB}" presName="childNod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D35D758-98FF-48BA-8D7A-91BFCB223BB9}" type="pres">
      <dgm:prSet presAssocID="{002F5AB9-45A5-4049-95C8-AE1B80C5AF08}" presName="Name25" presStyleLbl="parChTrans1D1" presStyleIdx="1" presStyleCnt="3"/>
      <dgm:spPr/>
      <dgm:t>
        <a:bodyPr/>
        <a:lstStyle/>
        <a:p>
          <a:endParaRPr lang="zh-CN" altLang="en-US"/>
        </a:p>
      </dgm:t>
    </dgm:pt>
    <dgm:pt modelId="{87C37D40-D618-42BE-99E1-AA58C3A90D7B}" type="pres">
      <dgm:prSet presAssocID="{D04396E1-E466-4503-84DB-80BCF559C7CE}" presName="node" presStyleCnt="0"/>
      <dgm:spPr/>
    </dgm:pt>
    <dgm:pt modelId="{509EAC2D-A8E3-48D6-9946-FC77517E5319}" type="pres">
      <dgm:prSet presAssocID="{D04396E1-E466-4503-84DB-80BCF559C7CE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B32F2D9-BC5C-4372-9650-F2DB48EC0F53}" type="pres">
      <dgm:prSet presAssocID="{D04396E1-E466-4503-84DB-80BCF559C7CE}" presName="childNode" presStyleLbl="revTx" presStyleIdx="0" presStyleCnt="1">
        <dgm:presLayoutVars>
          <dgm:bulletEnabled val="1"/>
        </dgm:presLayoutVars>
      </dgm:prSet>
      <dgm:spPr/>
    </dgm:pt>
    <dgm:pt modelId="{EDE51750-31FB-4EBA-BB40-7B2982E8FFCB}" type="pres">
      <dgm:prSet presAssocID="{10405208-F7CF-4710-98B4-A872C458A5D9}" presName="Name25" presStyleLbl="parChTrans1D1" presStyleIdx="2" presStyleCnt="3"/>
      <dgm:spPr/>
      <dgm:t>
        <a:bodyPr/>
        <a:lstStyle/>
        <a:p>
          <a:endParaRPr lang="zh-CN" altLang="en-US"/>
        </a:p>
      </dgm:t>
    </dgm:pt>
    <dgm:pt modelId="{EFEE64DE-5987-4670-BF4B-83B726478DE2}" type="pres">
      <dgm:prSet presAssocID="{9C76CF4E-E58D-4082-86E2-0F9CE9E4093B}" presName="node" presStyleCnt="0"/>
      <dgm:spPr/>
    </dgm:pt>
    <dgm:pt modelId="{667F9129-0AE2-4DD2-A8DD-AD487601BF30}" type="pres">
      <dgm:prSet presAssocID="{9C76CF4E-E58D-4082-86E2-0F9CE9E4093B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6F52094-3B2B-4CF7-BDCE-A5D1C3A58F0D}" type="pres">
      <dgm:prSet presAssocID="{9C76CF4E-E58D-4082-86E2-0F9CE9E4093B}" presName="childNode" presStyleLbl="revTx" presStyleIdx="0" presStyleCnt="1">
        <dgm:presLayoutVars>
          <dgm:bulletEnabled val="1"/>
        </dgm:presLayoutVars>
      </dgm:prSet>
      <dgm:spPr/>
    </dgm:pt>
  </dgm:ptLst>
  <dgm:cxnLst>
    <dgm:cxn modelId="{0EF1F33F-70A6-4AF2-8871-5521ECE0353C}" type="presOf" srcId="{BE8B2519-300A-4A69-A499-DC5AEE6ACEE4}" destId="{AAFD485B-7006-463B-BE80-6FC78010763A}" srcOrd="0" destOrd="0" presId="urn:microsoft.com/office/officeart/2005/8/layout/radial2"/>
    <dgm:cxn modelId="{DA971848-D0EF-4B76-B7C9-12B0C34C8F8C}" type="presOf" srcId="{D04396E1-E466-4503-84DB-80BCF559C7CE}" destId="{509EAC2D-A8E3-48D6-9946-FC77517E5319}" srcOrd="0" destOrd="0" presId="urn:microsoft.com/office/officeart/2005/8/layout/radial2"/>
    <dgm:cxn modelId="{5EA129DD-F2DA-4270-9226-74513624E7DD}" srcId="{B00AE0BA-C8C7-41A6-BD20-9DE8BD09F016}" destId="{C0AB0F61-4768-4D35-98DC-48B9332DA0DB}" srcOrd="0" destOrd="0" parTransId="{C82E1AD1-B15F-4519-88D1-E20D3DBBE094}" sibTransId="{66F9D477-B36F-42AB-8F26-F586B680FAE4}"/>
    <dgm:cxn modelId="{4D2DE64D-D090-4A88-B46A-E35F7CFDA409}" type="presOf" srcId="{C82E1AD1-B15F-4519-88D1-E20D3DBBE094}" destId="{F41A018D-4992-497A-8F7A-CE399B93392A}" srcOrd="0" destOrd="0" presId="urn:microsoft.com/office/officeart/2005/8/layout/radial2"/>
    <dgm:cxn modelId="{CF61CF66-BB97-456C-9291-17C1066A16A0}" srcId="{C0AB0F61-4768-4D35-98DC-48B9332DA0DB}" destId="{BE8B2519-300A-4A69-A499-DC5AEE6ACEE4}" srcOrd="0" destOrd="0" parTransId="{C2F0234C-86B4-4DA1-B8AD-E3A8964BC854}" sibTransId="{6A8B4B15-008F-46FD-AE60-A5F6862DBB03}"/>
    <dgm:cxn modelId="{47AD2C53-31CA-4319-AB58-62942E8BC91D}" srcId="{B00AE0BA-C8C7-41A6-BD20-9DE8BD09F016}" destId="{D04396E1-E466-4503-84DB-80BCF559C7CE}" srcOrd="1" destOrd="0" parTransId="{002F5AB9-45A5-4049-95C8-AE1B80C5AF08}" sibTransId="{80D3F92D-326A-41DE-A370-2559A347E564}"/>
    <dgm:cxn modelId="{66265CE2-3D66-4F6F-936A-9027C63318FC}" type="presOf" srcId="{C0AB0F61-4768-4D35-98DC-48B9332DA0DB}" destId="{E69EDBDE-5CAB-444A-9469-BB95ED5C8602}" srcOrd="0" destOrd="0" presId="urn:microsoft.com/office/officeart/2005/8/layout/radial2"/>
    <dgm:cxn modelId="{561227F0-D479-4907-8C26-00A04CA45964}" type="presOf" srcId="{002F5AB9-45A5-4049-95C8-AE1B80C5AF08}" destId="{9D35D758-98FF-48BA-8D7A-91BFCB223BB9}" srcOrd="0" destOrd="0" presId="urn:microsoft.com/office/officeart/2005/8/layout/radial2"/>
    <dgm:cxn modelId="{72B66C50-8AAB-4515-9E1A-90CB29E5C411}" type="presOf" srcId="{B00AE0BA-C8C7-41A6-BD20-9DE8BD09F016}" destId="{65CCE6AB-34AE-4DAE-AE35-EEE2C0C2C4ED}" srcOrd="0" destOrd="0" presId="urn:microsoft.com/office/officeart/2005/8/layout/radial2"/>
    <dgm:cxn modelId="{58CE2E9E-4449-4AAD-A9C3-D6C775BDD32D}" type="presOf" srcId="{10405208-F7CF-4710-98B4-A872C458A5D9}" destId="{EDE51750-31FB-4EBA-BB40-7B2982E8FFCB}" srcOrd="0" destOrd="0" presId="urn:microsoft.com/office/officeart/2005/8/layout/radial2"/>
    <dgm:cxn modelId="{A53C2E99-6501-46D4-8D0B-276F526B4723}" srcId="{B00AE0BA-C8C7-41A6-BD20-9DE8BD09F016}" destId="{9C76CF4E-E58D-4082-86E2-0F9CE9E4093B}" srcOrd="2" destOrd="0" parTransId="{10405208-F7CF-4710-98B4-A872C458A5D9}" sibTransId="{F8A44D31-A8A5-4E21-AEA4-41B1E7A635B6}"/>
    <dgm:cxn modelId="{D5B17C95-F12C-43A4-8E0F-80F5EFD96399}" type="presOf" srcId="{9C76CF4E-E58D-4082-86E2-0F9CE9E4093B}" destId="{667F9129-0AE2-4DD2-A8DD-AD487601BF30}" srcOrd="0" destOrd="0" presId="urn:microsoft.com/office/officeart/2005/8/layout/radial2"/>
    <dgm:cxn modelId="{3A131703-913A-4E8D-B6F2-2A03D8CC7CBD}" type="presParOf" srcId="{65CCE6AB-34AE-4DAE-AE35-EEE2C0C2C4ED}" destId="{8EA9585F-AFC1-46EE-A154-5B4011B29C3D}" srcOrd="0" destOrd="0" presId="urn:microsoft.com/office/officeart/2005/8/layout/radial2"/>
    <dgm:cxn modelId="{09F76489-6525-49A1-A0C9-C377DC0900F2}" type="presParOf" srcId="{8EA9585F-AFC1-46EE-A154-5B4011B29C3D}" destId="{8B01E688-EA1A-4B96-AE93-DEEA20791C31}" srcOrd="0" destOrd="0" presId="urn:microsoft.com/office/officeart/2005/8/layout/radial2"/>
    <dgm:cxn modelId="{663EE7BE-3E45-4FAD-85B7-26DBC96DA6C5}" type="presParOf" srcId="{8B01E688-EA1A-4B96-AE93-DEEA20791C31}" destId="{FCACDB9F-CA54-4622-B203-EE89B13E08C4}" srcOrd="0" destOrd="0" presId="urn:microsoft.com/office/officeart/2005/8/layout/radial2"/>
    <dgm:cxn modelId="{27DE4B43-59EC-4149-B472-977C919100AB}" type="presParOf" srcId="{8B01E688-EA1A-4B96-AE93-DEEA20791C31}" destId="{009E66E7-E2FD-4D1F-B23A-FBF5C11FB07A}" srcOrd="1" destOrd="0" presId="urn:microsoft.com/office/officeart/2005/8/layout/radial2"/>
    <dgm:cxn modelId="{78EAFA66-AB41-4485-BDF5-B4504BB173B3}" type="presParOf" srcId="{8EA9585F-AFC1-46EE-A154-5B4011B29C3D}" destId="{F41A018D-4992-497A-8F7A-CE399B93392A}" srcOrd="1" destOrd="0" presId="urn:microsoft.com/office/officeart/2005/8/layout/radial2"/>
    <dgm:cxn modelId="{91B2AA7F-E684-4C94-82A3-30C47FA98D6D}" type="presParOf" srcId="{8EA9585F-AFC1-46EE-A154-5B4011B29C3D}" destId="{384BCD53-5D11-41D8-AE18-296FDAC92F18}" srcOrd="2" destOrd="0" presId="urn:microsoft.com/office/officeart/2005/8/layout/radial2"/>
    <dgm:cxn modelId="{478946EE-5ACD-4ABD-8CFC-9FDF2CA84A3E}" type="presParOf" srcId="{384BCD53-5D11-41D8-AE18-296FDAC92F18}" destId="{E69EDBDE-5CAB-444A-9469-BB95ED5C8602}" srcOrd="0" destOrd="0" presId="urn:microsoft.com/office/officeart/2005/8/layout/radial2"/>
    <dgm:cxn modelId="{FA0AACCB-3C68-4CD8-835C-7F351815BD52}" type="presParOf" srcId="{384BCD53-5D11-41D8-AE18-296FDAC92F18}" destId="{AAFD485B-7006-463B-BE80-6FC78010763A}" srcOrd="1" destOrd="0" presId="urn:microsoft.com/office/officeart/2005/8/layout/radial2"/>
    <dgm:cxn modelId="{51A2EB53-EC17-4EE2-8414-252B15FEBCBD}" type="presParOf" srcId="{8EA9585F-AFC1-46EE-A154-5B4011B29C3D}" destId="{9D35D758-98FF-48BA-8D7A-91BFCB223BB9}" srcOrd="3" destOrd="0" presId="urn:microsoft.com/office/officeart/2005/8/layout/radial2"/>
    <dgm:cxn modelId="{BD124245-FDD7-42D6-B42D-04C2D8EB09EE}" type="presParOf" srcId="{8EA9585F-AFC1-46EE-A154-5B4011B29C3D}" destId="{87C37D40-D618-42BE-99E1-AA58C3A90D7B}" srcOrd="4" destOrd="0" presId="urn:microsoft.com/office/officeart/2005/8/layout/radial2"/>
    <dgm:cxn modelId="{98363ACA-E6A8-4377-AB23-91A1822062BD}" type="presParOf" srcId="{87C37D40-D618-42BE-99E1-AA58C3A90D7B}" destId="{509EAC2D-A8E3-48D6-9946-FC77517E5319}" srcOrd="0" destOrd="0" presId="urn:microsoft.com/office/officeart/2005/8/layout/radial2"/>
    <dgm:cxn modelId="{9159479B-EC01-4CEC-A57E-5A7672FEE84C}" type="presParOf" srcId="{87C37D40-D618-42BE-99E1-AA58C3A90D7B}" destId="{7B32F2D9-BC5C-4372-9650-F2DB48EC0F53}" srcOrd="1" destOrd="0" presId="urn:microsoft.com/office/officeart/2005/8/layout/radial2"/>
    <dgm:cxn modelId="{511AE3B7-12A0-430E-82CD-25F79739A416}" type="presParOf" srcId="{8EA9585F-AFC1-46EE-A154-5B4011B29C3D}" destId="{EDE51750-31FB-4EBA-BB40-7B2982E8FFCB}" srcOrd="5" destOrd="0" presId="urn:microsoft.com/office/officeart/2005/8/layout/radial2"/>
    <dgm:cxn modelId="{D99D9C3E-647B-4B0D-8022-D07A67BA2921}" type="presParOf" srcId="{8EA9585F-AFC1-46EE-A154-5B4011B29C3D}" destId="{EFEE64DE-5987-4670-BF4B-83B726478DE2}" srcOrd="6" destOrd="0" presId="urn:microsoft.com/office/officeart/2005/8/layout/radial2"/>
    <dgm:cxn modelId="{31C9EE43-796D-4A7E-BE28-B1A13EEB9622}" type="presParOf" srcId="{EFEE64DE-5987-4670-BF4B-83B726478DE2}" destId="{667F9129-0AE2-4DD2-A8DD-AD487601BF30}" srcOrd="0" destOrd="0" presId="urn:microsoft.com/office/officeart/2005/8/layout/radial2"/>
    <dgm:cxn modelId="{AFB19CB8-703E-40DC-BBD0-7A9FE4751C2C}" type="presParOf" srcId="{EFEE64DE-5987-4670-BF4B-83B726478DE2}" destId="{C6F52094-3B2B-4CF7-BDCE-A5D1C3A58F0D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5200B3-E9B1-4EFD-98D3-AEFC334442B9}">
      <dsp:nvSpPr>
        <dsp:cNvPr id="0" name=""/>
        <dsp:cNvSpPr/>
      </dsp:nvSpPr>
      <dsp:spPr>
        <a:xfrm>
          <a:off x="1403627" y="836736"/>
          <a:ext cx="5466198" cy="5466198"/>
        </a:xfrm>
        <a:prstGeom prst="blockArc">
          <a:avLst>
            <a:gd name="adj1" fmla="val 10800000"/>
            <a:gd name="adj2" fmla="val 16200000"/>
            <a:gd name="adj3" fmla="val 4635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197DFF-277B-45DF-87FE-0524E4A23B80}">
      <dsp:nvSpPr>
        <dsp:cNvPr id="0" name=""/>
        <dsp:cNvSpPr/>
      </dsp:nvSpPr>
      <dsp:spPr>
        <a:xfrm>
          <a:off x="1838900" y="817604"/>
          <a:ext cx="5466198" cy="5466198"/>
        </a:xfrm>
        <a:prstGeom prst="blockArc">
          <a:avLst>
            <a:gd name="adj1" fmla="val 5400000"/>
            <a:gd name="adj2" fmla="val 10800000"/>
            <a:gd name="adj3" fmla="val 4635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98A5085-60EC-4431-96F2-A048079E1D45}">
      <dsp:nvSpPr>
        <dsp:cNvPr id="0" name=""/>
        <dsp:cNvSpPr/>
      </dsp:nvSpPr>
      <dsp:spPr>
        <a:xfrm>
          <a:off x="1838900" y="817604"/>
          <a:ext cx="5466198" cy="5466198"/>
        </a:xfrm>
        <a:prstGeom prst="blockArc">
          <a:avLst>
            <a:gd name="adj1" fmla="val 0"/>
            <a:gd name="adj2" fmla="val 5400000"/>
            <a:gd name="adj3" fmla="val 4635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ECB26C5-704E-496D-8535-FE195D65C5AD}">
      <dsp:nvSpPr>
        <dsp:cNvPr id="0" name=""/>
        <dsp:cNvSpPr/>
      </dsp:nvSpPr>
      <dsp:spPr>
        <a:xfrm>
          <a:off x="1838900" y="817604"/>
          <a:ext cx="5466198" cy="5466198"/>
        </a:xfrm>
        <a:prstGeom prst="blockArc">
          <a:avLst>
            <a:gd name="adj1" fmla="val 16200000"/>
            <a:gd name="adj2" fmla="val 0"/>
            <a:gd name="adj3" fmla="val 4635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89C956E-1BDC-4A12-9C63-4B60EAF86838}">
      <dsp:nvSpPr>
        <dsp:cNvPr id="0" name=""/>
        <dsp:cNvSpPr/>
      </dsp:nvSpPr>
      <dsp:spPr>
        <a:xfrm>
          <a:off x="3315146" y="2293850"/>
          <a:ext cx="2513707" cy="25137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6300" kern="1200" dirty="0" smtClean="0"/>
            <a:t>物体</a:t>
          </a:r>
          <a:endParaRPr lang="zh-CN" altLang="en-US" sz="6300" kern="1200" dirty="0"/>
        </a:p>
      </dsp:txBody>
      <dsp:txXfrm>
        <a:off x="3315146" y="2293850"/>
        <a:ext cx="2513707" cy="2513707"/>
      </dsp:txXfrm>
    </dsp:sp>
    <dsp:sp modelId="{E2CBA9F8-BE2A-4729-BED2-206FD45887C9}">
      <dsp:nvSpPr>
        <dsp:cNvPr id="0" name=""/>
        <dsp:cNvSpPr/>
      </dsp:nvSpPr>
      <dsp:spPr>
        <a:xfrm>
          <a:off x="3692202" y="1152"/>
          <a:ext cx="1759594" cy="175959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800" kern="1200" dirty="0" smtClean="0"/>
            <a:t>举例子</a:t>
          </a:r>
          <a:endParaRPr lang="zh-CN" altLang="en-US" sz="3800" kern="1200" dirty="0"/>
        </a:p>
      </dsp:txBody>
      <dsp:txXfrm>
        <a:off x="3692202" y="1152"/>
        <a:ext cx="1759594" cy="1759594"/>
      </dsp:txXfrm>
    </dsp:sp>
    <dsp:sp modelId="{6B25D9ED-3E3F-4319-83E4-A16F2C0930C2}">
      <dsp:nvSpPr>
        <dsp:cNvPr id="0" name=""/>
        <dsp:cNvSpPr/>
      </dsp:nvSpPr>
      <dsp:spPr>
        <a:xfrm>
          <a:off x="6361956" y="2670906"/>
          <a:ext cx="1759594" cy="175959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800" kern="1200" dirty="0" smtClean="0"/>
            <a:t>作比较</a:t>
          </a:r>
          <a:endParaRPr lang="zh-CN" altLang="en-US" sz="3800" kern="1200" dirty="0"/>
        </a:p>
      </dsp:txBody>
      <dsp:txXfrm>
        <a:off x="6361956" y="2670906"/>
        <a:ext cx="1759594" cy="1759594"/>
      </dsp:txXfrm>
    </dsp:sp>
    <dsp:sp modelId="{4D6D908C-EB9F-4D91-99DB-884053D9C6F7}">
      <dsp:nvSpPr>
        <dsp:cNvPr id="0" name=""/>
        <dsp:cNvSpPr/>
      </dsp:nvSpPr>
      <dsp:spPr>
        <a:xfrm>
          <a:off x="3692202" y="5340660"/>
          <a:ext cx="1759594" cy="175959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800" kern="1200" smtClean="0"/>
            <a:t>打比方</a:t>
          </a:r>
          <a:endParaRPr lang="zh-CN" altLang="en-US" sz="3800" kern="1200" dirty="0"/>
        </a:p>
      </dsp:txBody>
      <dsp:txXfrm>
        <a:off x="3692202" y="5340660"/>
        <a:ext cx="1759594" cy="1759594"/>
      </dsp:txXfrm>
    </dsp:sp>
    <dsp:sp modelId="{08CA43E7-8DC0-412B-AE19-D41157A2F90A}">
      <dsp:nvSpPr>
        <dsp:cNvPr id="0" name=""/>
        <dsp:cNvSpPr/>
      </dsp:nvSpPr>
      <dsp:spPr>
        <a:xfrm>
          <a:off x="1022448" y="2670906"/>
          <a:ext cx="1759594" cy="175959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800" kern="1200" smtClean="0"/>
            <a:t>列数字</a:t>
          </a:r>
          <a:endParaRPr lang="zh-CN" altLang="en-US" sz="3800" kern="1200" dirty="0"/>
        </a:p>
      </dsp:txBody>
      <dsp:txXfrm>
        <a:off x="1022448" y="2670906"/>
        <a:ext cx="1759594" cy="175959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E51750-31FB-4EBA-BB40-7B2982E8FFCB}">
      <dsp:nvSpPr>
        <dsp:cNvPr id="0" name=""/>
        <dsp:cNvSpPr/>
      </dsp:nvSpPr>
      <dsp:spPr>
        <a:xfrm rot="2561894">
          <a:off x="2686470" y="4813300"/>
          <a:ext cx="1039882" cy="64863"/>
        </a:xfrm>
        <a:custGeom>
          <a:avLst/>
          <a:gdLst/>
          <a:ahLst/>
          <a:cxnLst/>
          <a:rect l="0" t="0" r="0" b="0"/>
          <a:pathLst>
            <a:path>
              <a:moveTo>
                <a:pt x="0" y="32431"/>
              </a:moveTo>
              <a:lnTo>
                <a:pt x="1039882" y="32431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35D758-98FF-48BA-8D7A-91BFCB223BB9}">
      <dsp:nvSpPr>
        <dsp:cNvPr id="0" name=""/>
        <dsp:cNvSpPr/>
      </dsp:nvSpPr>
      <dsp:spPr>
        <a:xfrm>
          <a:off x="2824288" y="3396568"/>
          <a:ext cx="1155934" cy="64863"/>
        </a:xfrm>
        <a:custGeom>
          <a:avLst/>
          <a:gdLst/>
          <a:ahLst/>
          <a:cxnLst/>
          <a:rect l="0" t="0" r="0" b="0"/>
          <a:pathLst>
            <a:path>
              <a:moveTo>
                <a:pt x="0" y="32431"/>
              </a:moveTo>
              <a:lnTo>
                <a:pt x="1155934" y="32431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1A018D-4992-497A-8F7A-CE399B93392A}">
      <dsp:nvSpPr>
        <dsp:cNvPr id="0" name=""/>
        <dsp:cNvSpPr/>
      </dsp:nvSpPr>
      <dsp:spPr>
        <a:xfrm rot="19038106">
          <a:off x="2686470" y="1979836"/>
          <a:ext cx="1039882" cy="64863"/>
        </a:xfrm>
        <a:custGeom>
          <a:avLst/>
          <a:gdLst/>
          <a:ahLst/>
          <a:cxnLst/>
          <a:rect l="0" t="0" r="0" b="0"/>
          <a:pathLst>
            <a:path>
              <a:moveTo>
                <a:pt x="0" y="32431"/>
              </a:moveTo>
              <a:lnTo>
                <a:pt x="1039882" y="32431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E66E7-E2FD-4D1F-B23A-FBF5C11FB07A}">
      <dsp:nvSpPr>
        <dsp:cNvPr id="0" name=""/>
        <dsp:cNvSpPr/>
      </dsp:nvSpPr>
      <dsp:spPr>
        <a:xfrm>
          <a:off x="23491" y="1781472"/>
          <a:ext cx="3295054" cy="329505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9EDBDE-5CAB-444A-9469-BB95ED5C8602}">
      <dsp:nvSpPr>
        <dsp:cNvPr id="0" name=""/>
        <dsp:cNvSpPr/>
      </dsp:nvSpPr>
      <dsp:spPr>
        <a:xfrm>
          <a:off x="3326514" y="810"/>
          <a:ext cx="1977032" cy="197703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500" kern="1200" dirty="0" smtClean="0"/>
            <a:t>特征</a:t>
          </a:r>
          <a:endParaRPr lang="zh-CN" altLang="en-US" sz="4500" kern="1200" dirty="0"/>
        </a:p>
      </dsp:txBody>
      <dsp:txXfrm>
        <a:off x="3326514" y="810"/>
        <a:ext cx="1977032" cy="1977032"/>
      </dsp:txXfrm>
    </dsp:sp>
    <dsp:sp modelId="{AAFD485B-7006-463B-BE80-6FC78010763A}">
      <dsp:nvSpPr>
        <dsp:cNvPr id="0" name=""/>
        <dsp:cNvSpPr/>
      </dsp:nvSpPr>
      <dsp:spPr>
        <a:xfrm>
          <a:off x="5501250" y="810"/>
          <a:ext cx="2965549" cy="1977032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CN" altLang="en-US" sz="6500" kern="1200" dirty="0"/>
        </a:p>
      </dsp:txBody>
      <dsp:txXfrm>
        <a:off x="5501250" y="810"/>
        <a:ext cx="2965549" cy="1977032"/>
      </dsp:txXfrm>
    </dsp:sp>
    <dsp:sp modelId="{509EAC2D-A8E3-48D6-9946-FC77517E5319}">
      <dsp:nvSpPr>
        <dsp:cNvPr id="0" name=""/>
        <dsp:cNvSpPr/>
      </dsp:nvSpPr>
      <dsp:spPr>
        <a:xfrm>
          <a:off x="3980222" y="2440483"/>
          <a:ext cx="1977032" cy="197703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500" kern="1200" dirty="0" smtClean="0"/>
            <a:t>说明方法</a:t>
          </a:r>
          <a:endParaRPr lang="zh-CN" altLang="en-US" sz="4500" kern="1200" dirty="0"/>
        </a:p>
      </dsp:txBody>
      <dsp:txXfrm>
        <a:off x="3980222" y="2440483"/>
        <a:ext cx="1977032" cy="1977032"/>
      </dsp:txXfrm>
    </dsp:sp>
    <dsp:sp modelId="{667F9129-0AE2-4DD2-A8DD-AD487601BF30}">
      <dsp:nvSpPr>
        <dsp:cNvPr id="0" name=""/>
        <dsp:cNvSpPr/>
      </dsp:nvSpPr>
      <dsp:spPr>
        <a:xfrm>
          <a:off x="3326514" y="4880156"/>
          <a:ext cx="1977032" cy="197703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500" kern="1200" smtClean="0"/>
            <a:t>说明顺序</a:t>
          </a:r>
          <a:endParaRPr lang="zh-CN" altLang="en-US" sz="4500" kern="1200"/>
        </a:p>
      </dsp:txBody>
      <dsp:txXfrm>
        <a:off x="3326514" y="4880156"/>
        <a:ext cx="1977032" cy="19770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timg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59632" y="2420888"/>
            <a:ext cx="6480720" cy="1614041"/>
          </a:xfrm>
        </p:spPr>
        <p:txBody>
          <a:bodyPr>
            <a:noAutofit/>
          </a:bodyPr>
          <a:lstStyle/>
          <a:p>
            <a:r>
              <a:rPr lang="zh-CN" altLang="en-US" sz="5400" b="1" dirty="0" smtClean="0"/>
              <a:t>口语交际</a:t>
            </a:r>
            <a:r>
              <a:rPr lang="en-US" altLang="zh-CN" sz="5400" b="1" dirty="0" smtClean="0"/>
              <a:t>·</a:t>
            </a:r>
            <a:r>
              <a:rPr lang="zh-CN" altLang="en-US" sz="5400" b="1" dirty="0" smtClean="0"/>
              <a:t>习作三</a:t>
            </a:r>
            <a:r>
              <a:rPr lang="en-US" altLang="zh-CN" sz="5400" b="1" dirty="0" smtClean="0"/>
              <a:t/>
            </a:r>
            <a:br>
              <a:rPr lang="en-US" altLang="zh-CN" sz="5400" b="1" dirty="0" smtClean="0"/>
            </a:br>
            <a:r>
              <a:rPr lang="zh-CN" altLang="en-US" sz="5400" b="1" dirty="0" smtClean="0"/>
              <a:t>写好说明文</a:t>
            </a:r>
            <a:endParaRPr lang="zh-CN" altLang="en-US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644008" y="4797152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执教：肥西县董岗中心校  柯慧玲</a:t>
            </a:r>
            <a:endParaRPr lang="zh-CN" alt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1196752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人教版语文五年级上册</a:t>
            </a:r>
            <a:endParaRPr lang="zh-CN" altLang="en-US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timg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699792" y="2348880"/>
            <a:ext cx="358303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评议赏析</a:t>
            </a:r>
            <a:endParaRPr lang="zh-CN" altLang="en-US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内容占位符 6" descr="timg (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矩形 5"/>
          <p:cNvSpPr/>
          <p:nvPr/>
        </p:nvSpPr>
        <p:spPr>
          <a:xfrm>
            <a:off x="2195736" y="2852936"/>
            <a:ext cx="512832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9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感谢指导</a:t>
            </a:r>
            <a:endParaRPr lang="zh-CN" altLang="en-US" sz="9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timg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79512" y="116632"/>
            <a:ext cx="2967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单元回顾</a:t>
            </a:r>
            <a:endParaRPr lang="zh-CN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467544" y="1268762"/>
          <a:ext cx="8496945" cy="5328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315"/>
                <a:gridCol w="2832315"/>
                <a:gridCol w="2832315"/>
              </a:tblGrid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/>
                        <a:t>课文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/>
                        <a:t>运用的说明方法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 smtClean="0"/>
                        <a:t>课文中的例子</a:t>
                      </a:r>
                      <a:endParaRPr lang="zh-CN" altLang="en-US" sz="2400" b="1" dirty="0"/>
                    </a:p>
                  </a:txBody>
                  <a:tcPr/>
                </a:tc>
              </a:tr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《</a:t>
                      </a:r>
                      <a:r>
                        <a:rPr lang="zh-CN" altLang="en-US" sz="2400" b="1" dirty="0" smtClean="0"/>
                        <a:t>鲸</a:t>
                      </a:r>
                      <a:r>
                        <a:rPr lang="en-US" altLang="zh-CN" sz="2400" b="1" dirty="0" smtClean="0"/>
                        <a:t>》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《</a:t>
                      </a:r>
                      <a:r>
                        <a:rPr lang="zh-CN" altLang="en-US" sz="2400" b="1" dirty="0" smtClean="0"/>
                        <a:t>松鼠</a:t>
                      </a:r>
                      <a:r>
                        <a:rPr lang="en-US" altLang="zh-CN" sz="2400" b="1" dirty="0" smtClean="0"/>
                        <a:t>》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《</a:t>
                      </a:r>
                      <a:r>
                        <a:rPr lang="zh-CN" altLang="en-US" sz="2400" b="1" dirty="0" smtClean="0"/>
                        <a:t>新型玻璃</a:t>
                      </a:r>
                      <a:r>
                        <a:rPr lang="en-US" altLang="zh-CN" sz="2400" b="1" dirty="0" smtClean="0"/>
                        <a:t>》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06571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《</a:t>
                      </a:r>
                      <a:r>
                        <a:rPr lang="zh-CN" altLang="en-US" sz="2400" b="1" dirty="0" smtClean="0"/>
                        <a:t>假如没有灰尘</a:t>
                      </a:r>
                      <a:r>
                        <a:rPr lang="en-US" altLang="zh-CN" sz="2400" b="1" dirty="0" smtClean="0"/>
                        <a:t>》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timg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619672" y="2852936"/>
            <a:ext cx="64459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我是“小小推销员”</a:t>
            </a:r>
            <a:endParaRPr lang="zh-CN" alt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9512" y="692696"/>
            <a:ext cx="2967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口语交际</a:t>
            </a:r>
            <a:endParaRPr lang="zh-CN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timg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5616" y="1772816"/>
            <a:ext cx="64087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          打开拓展阅读材料，阅读</a:t>
            </a:r>
            <a:r>
              <a:rPr lang="en-US" altLang="zh-CN" sz="3600" b="1" dirty="0" smtClean="0"/>
              <a:t>P159《</a:t>
            </a:r>
            <a:r>
              <a:rPr lang="zh-CN" altLang="en-US" sz="3600" b="1" dirty="0" smtClean="0"/>
              <a:t>兰花</a:t>
            </a:r>
            <a:r>
              <a:rPr lang="en-US" altLang="zh-CN" sz="3600" b="1" dirty="0" smtClean="0"/>
              <a:t>》《</a:t>
            </a:r>
            <a:r>
              <a:rPr lang="zh-CN" altLang="en-US" sz="3600" b="1" dirty="0" smtClean="0"/>
              <a:t>萤火虫</a:t>
            </a:r>
            <a:r>
              <a:rPr lang="en-US" altLang="zh-CN" sz="3600" b="1" dirty="0" smtClean="0"/>
              <a:t>》P161《</a:t>
            </a:r>
            <a:r>
              <a:rPr lang="zh-CN" altLang="en-US" sz="3600" b="1" dirty="0" smtClean="0"/>
              <a:t>芹菜</a:t>
            </a:r>
            <a:r>
              <a:rPr lang="en-US" altLang="zh-CN" sz="3600" b="1" dirty="0" smtClean="0"/>
              <a:t>》《</a:t>
            </a:r>
            <a:r>
              <a:rPr lang="zh-CN" altLang="en-US" sz="3600" b="1" dirty="0" smtClean="0"/>
              <a:t>我最喜欢的动物</a:t>
            </a:r>
            <a:r>
              <a:rPr lang="en-US" altLang="zh-CN" sz="3600" b="1" dirty="0" smtClean="0"/>
              <a:t>——</a:t>
            </a:r>
            <a:r>
              <a:rPr lang="zh-CN" altLang="en-US" sz="3600" b="1" dirty="0" smtClean="0"/>
              <a:t>蛇</a:t>
            </a:r>
            <a:r>
              <a:rPr lang="en-US" altLang="zh-CN" sz="3600" b="1" dirty="0" smtClean="0"/>
              <a:t>》</a:t>
            </a:r>
            <a:r>
              <a:rPr lang="zh-CN" altLang="en-US" sz="3600" b="1" dirty="0" smtClean="0"/>
              <a:t>。</a:t>
            </a:r>
            <a:endParaRPr lang="en-US" altLang="zh-CN" sz="3600" b="1" dirty="0" smtClean="0"/>
          </a:p>
          <a:p>
            <a:r>
              <a:rPr lang="en-US" altLang="zh-CN" sz="3600" b="1" dirty="0" smtClean="0"/>
              <a:t>          </a:t>
            </a:r>
            <a:r>
              <a:rPr lang="zh-CN" altLang="en-US" sz="3600" b="1" dirty="0" smtClean="0"/>
              <a:t>要求：找出文章运用了说明方法的地方，并说说除了以上几种说明方法，你还发现了哪些说明方法？</a:t>
            </a:r>
            <a:endParaRPr lang="en-US" altLang="zh-CN" sz="3600" b="1" dirty="0" smtClean="0"/>
          </a:p>
          <a:p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323528" y="764704"/>
            <a:ext cx="2967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拓展阅读</a:t>
            </a:r>
            <a:endParaRPr lang="zh-CN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timg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55576" y="404664"/>
            <a:ext cx="22717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说明文</a:t>
            </a:r>
            <a:endParaRPr lang="zh-CN" alt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3608" y="1556792"/>
            <a:ext cx="67687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        说明文是一种以说明为主要表达方式的文章体裁</a:t>
            </a:r>
            <a:r>
              <a:rPr lang="en-US" altLang="zh-CN" sz="2400" b="1" dirty="0" smtClean="0"/>
              <a:t> </a:t>
            </a:r>
            <a:r>
              <a:rPr lang="zh-CN" altLang="en-US" sz="2400" b="1" dirty="0" smtClean="0"/>
              <a:t>。说明文的中心鲜明突出，文章具有科学性，条理性，语言确切生动。它通过揭示概念来说明事物特征、本质及其规律性。说明文一般介绍事物的形状、构造、类别、关系、功能，解释事物的原理、含义、特点、演变等。说明文的特点是“说”，而且具有一定的知识性。这种知识，或者来自有关科学研究资料，或者是亲身实践、调查、考察的所得，都具有严格的科学性。为了要把事物说明白，就必须把握事物的特征，进而揭示出事物的本质属性，即不仅要说明“是什么”，还要说明“为什么”。</a:t>
            </a:r>
            <a:endParaRPr lang="zh-CN" altLang="en-US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 descr="timg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7" name="图示 6"/>
          <p:cNvGraphicFramePr/>
          <p:nvPr/>
        </p:nvGraphicFramePr>
        <p:xfrm>
          <a:off x="0" y="0"/>
          <a:ext cx="9144000" cy="7101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5" name="组合 14"/>
          <p:cNvGrpSpPr/>
          <p:nvPr/>
        </p:nvGrpSpPr>
        <p:grpSpPr>
          <a:xfrm>
            <a:off x="812462" y="116059"/>
            <a:ext cx="1496114" cy="3012939"/>
            <a:chOff x="812462" y="116059"/>
            <a:chExt cx="1496114" cy="3012939"/>
          </a:xfrm>
        </p:grpSpPr>
        <p:sp>
          <p:nvSpPr>
            <p:cNvPr id="6" name="椭圆形标注 5"/>
            <p:cNvSpPr/>
            <p:nvPr/>
          </p:nvSpPr>
          <p:spPr>
            <a:xfrm rot="18701130">
              <a:off x="54049" y="874472"/>
              <a:ext cx="3012939" cy="1496114"/>
            </a:xfrm>
            <a:prstGeom prst="wedgeEllipseCallou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effectLst>
              <a:glow rad="101600">
                <a:schemeClr val="accent2">
                  <a:satMod val="175000"/>
                  <a:alpha val="40000"/>
                </a:schemeClr>
              </a:glow>
              <a:innerShdw blurRad="63500" dist="50800" dir="16200000">
                <a:prstClr val="black">
                  <a:alpha val="50000"/>
                </a:prstClr>
              </a:innerShdw>
            </a:effectLst>
            <a:scene3d>
              <a:camera prst="isometricRight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187624" y="764704"/>
              <a:ext cx="738664" cy="194421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CN" altLang="en-US" sz="3600" b="1" dirty="0" smtClean="0"/>
                <a:t>下定义</a:t>
              </a:r>
              <a:endParaRPr lang="zh-CN" altLang="en-US" sz="3600" b="1" dirty="0"/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221678" y="4846969"/>
            <a:ext cx="3085933" cy="1944216"/>
            <a:chOff x="6221678" y="4846969"/>
            <a:chExt cx="3085933" cy="1944216"/>
          </a:xfrm>
        </p:grpSpPr>
        <p:sp>
          <p:nvSpPr>
            <p:cNvPr id="10" name="椭圆形标注 9"/>
            <p:cNvSpPr/>
            <p:nvPr/>
          </p:nvSpPr>
          <p:spPr>
            <a:xfrm rot="9936486">
              <a:off x="6221678" y="5001853"/>
              <a:ext cx="3085933" cy="1496114"/>
            </a:xfrm>
            <a:prstGeom prst="wedgeEllipseCallout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  <a:scene3d>
              <a:camera prst="isometricRight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TextBox 11"/>
            <p:cNvSpPr txBox="1"/>
            <p:nvPr/>
          </p:nvSpPr>
          <p:spPr>
            <a:xfrm rot="1397591">
              <a:off x="7446583" y="4846969"/>
              <a:ext cx="738664" cy="194421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CN" altLang="en-US" sz="3600" b="1" dirty="0" smtClean="0"/>
                <a:t>作诠释</a:t>
              </a:r>
              <a:endParaRPr lang="zh-CN" altLang="en-US" sz="3600" b="1" dirty="0"/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421754" y="5421139"/>
            <a:ext cx="3085933" cy="1496114"/>
            <a:chOff x="421754" y="5421139"/>
            <a:chExt cx="3085933" cy="1496114"/>
          </a:xfrm>
        </p:grpSpPr>
        <p:sp>
          <p:nvSpPr>
            <p:cNvPr id="9" name="椭圆形标注 8"/>
            <p:cNvSpPr/>
            <p:nvPr/>
          </p:nvSpPr>
          <p:spPr>
            <a:xfrm rot="12206203">
              <a:off x="421754" y="5421139"/>
              <a:ext cx="3085933" cy="1496114"/>
            </a:xfrm>
            <a:prstGeom prst="wedgeEllipseCallou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  <a:scene3d>
              <a:camera prst="isometricRight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15616" y="5877272"/>
              <a:ext cx="16561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600" b="1" dirty="0" smtClean="0"/>
                <a:t>分类别</a:t>
              </a:r>
              <a:endParaRPr lang="zh-CN" altLang="en-US" sz="3600" b="1" dirty="0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6588224" y="-316406"/>
            <a:ext cx="2160240" cy="3085933"/>
            <a:chOff x="6588224" y="-316406"/>
            <a:chExt cx="2160240" cy="3085933"/>
          </a:xfrm>
        </p:grpSpPr>
        <p:sp>
          <p:nvSpPr>
            <p:cNvPr id="8" name="椭圆形标注 7"/>
            <p:cNvSpPr/>
            <p:nvPr/>
          </p:nvSpPr>
          <p:spPr>
            <a:xfrm rot="2872730">
              <a:off x="5975202" y="478504"/>
              <a:ext cx="3085933" cy="1496114"/>
            </a:xfrm>
            <a:prstGeom prst="wedgeEllipseCallou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  <a:scene3d>
              <a:camera prst="isometricRight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588224" y="116632"/>
              <a:ext cx="216024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800" dirty="0" smtClean="0"/>
                <a:t>……</a:t>
              </a:r>
              <a:endParaRPr lang="zh-CN" altLang="en-US" sz="8800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timg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12" name="图示 1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矩形 12"/>
          <p:cNvSpPr/>
          <p:nvPr/>
        </p:nvSpPr>
        <p:spPr>
          <a:xfrm>
            <a:off x="395536" y="2852936"/>
            <a:ext cx="266429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6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说明文</a:t>
            </a:r>
            <a:endParaRPr lang="zh-CN" altLang="en-US" sz="6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08104" y="5103674"/>
            <a:ext cx="30243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/>
              <a:t>时间顺序</a:t>
            </a:r>
            <a:endParaRPr lang="en-US" altLang="zh-CN" sz="3600" dirty="0" smtClean="0"/>
          </a:p>
          <a:p>
            <a:r>
              <a:rPr lang="zh-CN" altLang="en-US" sz="3600" dirty="0" smtClean="0"/>
              <a:t>空间顺序</a:t>
            </a:r>
            <a:endParaRPr lang="en-US" altLang="zh-CN" sz="3600" dirty="0" smtClean="0"/>
          </a:p>
          <a:p>
            <a:r>
              <a:rPr lang="zh-CN" altLang="en-US" sz="3600" dirty="0" smtClean="0"/>
              <a:t>逻辑顺序</a:t>
            </a:r>
            <a:endParaRPr lang="zh-CN" altLang="en-US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5508104" y="188640"/>
            <a:ext cx="3168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3600" dirty="0" smtClean="0"/>
              <a:t>一要认真观察</a:t>
            </a:r>
          </a:p>
          <a:p>
            <a:pPr lvl="0"/>
            <a:r>
              <a:rPr lang="zh-CN" altLang="en-US" sz="3600" dirty="0" smtClean="0"/>
              <a:t>二要深入思考</a:t>
            </a:r>
            <a:endParaRPr lang="zh-CN" altLang="en-US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6012160" y="1772816"/>
            <a:ext cx="25202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举例子</a:t>
            </a:r>
            <a:endParaRPr lang="en-US" altLang="zh-CN" sz="2800" dirty="0" smtClean="0"/>
          </a:p>
          <a:p>
            <a:r>
              <a:rPr lang="zh-CN" altLang="en-US" sz="2800" dirty="0" smtClean="0"/>
              <a:t>列数字</a:t>
            </a:r>
            <a:endParaRPr lang="en-US" altLang="zh-CN" sz="2800" dirty="0" smtClean="0"/>
          </a:p>
          <a:p>
            <a:r>
              <a:rPr lang="zh-CN" altLang="en-US" sz="2800" dirty="0" smtClean="0"/>
              <a:t>打比方</a:t>
            </a:r>
            <a:endParaRPr lang="en-US" altLang="zh-CN" sz="2800" dirty="0" smtClean="0"/>
          </a:p>
          <a:p>
            <a:r>
              <a:rPr lang="zh-CN" altLang="en-US" sz="2800" dirty="0" smtClean="0"/>
              <a:t>作比较</a:t>
            </a:r>
            <a:endParaRPr lang="en-US" altLang="zh-CN" sz="2800" dirty="0" smtClean="0"/>
          </a:p>
          <a:p>
            <a:r>
              <a:rPr lang="zh-CN" altLang="en-US" sz="2800" dirty="0" smtClean="0"/>
              <a:t>引资料</a:t>
            </a:r>
            <a:endParaRPr lang="en-US" altLang="zh-CN" sz="2800" dirty="0" smtClean="0"/>
          </a:p>
          <a:p>
            <a:r>
              <a:rPr lang="zh-CN" altLang="en-US" sz="2800" dirty="0" smtClean="0"/>
              <a:t>分类别</a:t>
            </a:r>
            <a:endParaRPr lang="en-US" altLang="zh-CN" sz="2800" dirty="0" smtClean="0"/>
          </a:p>
          <a:p>
            <a:r>
              <a:rPr lang="en-US" altLang="zh-CN" sz="2800" dirty="0" smtClean="0"/>
              <a:t>……</a:t>
            </a:r>
            <a:endParaRPr lang="zh-CN" alt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timg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55576" y="620688"/>
            <a:ext cx="29523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分组交流 </a:t>
            </a:r>
            <a:endParaRPr lang="zh-CN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5616" y="1772816"/>
          <a:ext cx="6696744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9396"/>
                <a:gridCol w="4877348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sz="3600" b="1" dirty="0" smtClean="0"/>
                        <a:t>蔬菜、水果</a:t>
                      </a:r>
                      <a:endParaRPr lang="zh-CN" alt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b="1" dirty="0" smtClean="0"/>
                        <a:t>形状、颜色、味道、种类、产地、产量、营养价值、保鲜方面的情况</a:t>
                      </a:r>
                      <a:endParaRPr lang="zh-CN" altLang="en-US" sz="3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3600" b="1" dirty="0" smtClean="0"/>
                        <a:t>玩具、文具</a:t>
                      </a:r>
                      <a:endParaRPr lang="zh-CN" alt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600" b="1" dirty="0" smtClean="0"/>
                        <a:t>形状、特点、构造、用途、以及使用过程中应注意的问题等等</a:t>
                      </a:r>
                      <a:endParaRPr lang="zh-CN" altLang="en-US" sz="3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59632" y="5445224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请根据交流结果，绘制你的写作概念图</a:t>
            </a:r>
            <a:endParaRPr lang="zh-CN" altLang="en-US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timg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5616" y="2636912"/>
            <a:ext cx="72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请根据你的概念图，进行习作。</a:t>
            </a:r>
            <a:endParaRPr lang="en-US" altLang="zh-CN" sz="4000" b="1" dirty="0" smtClean="0"/>
          </a:p>
          <a:p>
            <a:r>
              <a:rPr lang="zh-CN" altLang="en-US" sz="4000" b="1" dirty="0" smtClean="0"/>
              <a:t>要求：书写工整、语句通顺。</a:t>
            </a:r>
            <a:endParaRPr lang="zh-CN" altLang="en-US" sz="4000" b="1" dirty="0"/>
          </a:p>
        </p:txBody>
      </p:sp>
      <p:sp>
        <p:nvSpPr>
          <p:cNvPr id="6" name="矩形 5"/>
          <p:cNvSpPr/>
          <p:nvPr/>
        </p:nvSpPr>
        <p:spPr>
          <a:xfrm>
            <a:off x="467544" y="1196752"/>
            <a:ext cx="358303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自主习作</a:t>
            </a:r>
            <a:endParaRPr lang="zh-CN" altLang="en-US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403</Words>
  <Application>Microsoft Office PowerPoint</Application>
  <PresentationFormat>全屏显示(4:3)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口语交际·习作三 写好说明文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35</cp:revision>
  <dcterms:modified xsi:type="dcterms:W3CDTF">2018-06-04T00:33:28Z</dcterms:modified>
</cp:coreProperties>
</file>