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1" r:id="rId2"/>
  </p:sldMasterIdLst>
  <p:notesMasterIdLst>
    <p:notesMasterId r:id="rId20"/>
  </p:notesMasterIdLst>
  <p:sldIdLst>
    <p:sldId id="261" r:id="rId3"/>
    <p:sldId id="272" r:id="rId4"/>
    <p:sldId id="265" r:id="rId5"/>
    <p:sldId id="347" r:id="rId6"/>
    <p:sldId id="301" r:id="rId7"/>
    <p:sldId id="355" r:id="rId8"/>
    <p:sldId id="278" r:id="rId9"/>
    <p:sldId id="279" r:id="rId10"/>
    <p:sldId id="346" r:id="rId11"/>
    <p:sldId id="282" r:id="rId12"/>
    <p:sldId id="342" r:id="rId13"/>
    <p:sldId id="353" r:id="rId14"/>
    <p:sldId id="358" r:id="rId15"/>
    <p:sldId id="356" r:id="rId16"/>
    <p:sldId id="357" r:id="rId17"/>
    <p:sldId id="350" r:id="rId18"/>
    <p:sldId id="351" r:id="rId19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6600" b="1" kern="1200">
        <a:solidFill>
          <a:srgbClr val="FF0000"/>
        </a:solidFill>
        <a:latin typeface="Times New Roman" pitchFamily="18" charset="0"/>
        <a:ea typeface="黑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6600" b="1" kern="1200">
        <a:solidFill>
          <a:srgbClr val="FF0000"/>
        </a:solidFill>
        <a:latin typeface="Times New Roman" pitchFamily="18" charset="0"/>
        <a:ea typeface="黑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6600" b="1" kern="1200">
        <a:solidFill>
          <a:srgbClr val="FF0000"/>
        </a:solidFill>
        <a:latin typeface="Times New Roman" pitchFamily="18" charset="0"/>
        <a:ea typeface="黑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6600" b="1" kern="1200">
        <a:solidFill>
          <a:srgbClr val="FF0000"/>
        </a:solidFill>
        <a:latin typeface="Times New Roman" pitchFamily="18" charset="0"/>
        <a:ea typeface="黑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6600" b="1" kern="1200">
        <a:solidFill>
          <a:srgbClr val="FF0000"/>
        </a:solidFill>
        <a:latin typeface="Times New Roman" pitchFamily="18" charset="0"/>
        <a:ea typeface="黑体" pitchFamily="2" charset="-122"/>
        <a:cs typeface="+mn-cs"/>
      </a:defRPr>
    </a:lvl5pPr>
    <a:lvl6pPr marL="2286000" algn="l" defTabSz="914400" rtl="0" eaLnBrk="1" latinLnBrk="0" hangingPunct="1">
      <a:defRPr sz="6600" b="1" kern="1200">
        <a:solidFill>
          <a:srgbClr val="FF0000"/>
        </a:solidFill>
        <a:latin typeface="Times New Roman" pitchFamily="18" charset="0"/>
        <a:ea typeface="黑体" pitchFamily="2" charset="-122"/>
        <a:cs typeface="+mn-cs"/>
      </a:defRPr>
    </a:lvl6pPr>
    <a:lvl7pPr marL="2743200" algn="l" defTabSz="914400" rtl="0" eaLnBrk="1" latinLnBrk="0" hangingPunct="1">
      <a:defRPr sz="6600" b="1" kern="1200">
        <a:solidFill>
          <a:srgbClr val="FF0000"/>
        </a:solidFill>
        <a:latin typeface="Times New Roman" pitchFamily="18" charset="0"/>
        <a:ea typeface="黑体" pitchFamily="2" charset="-122"/>
        <a:cs typeface="+mn-cs"/>
      </a:defRPr>
    </a:lvl7pPr>
    <a:lvl8pPr marL="3200400" algn="l" defTabSz="914400" rtl="0" eaLnBrk="1" latinLnBrk="0" hangingPunct="1">
      <a:defRPr sz="6600" b="1" kern="1200">
        <a:solidFill>
          <a:srgbClr val="FF0000"/>
        </a:solidFill>
        <a:latin typeface="Times New Roman" pitchFamily="18" charset="0"/>
        <a:ea typeface="黑体" pitchFamily="2" charset="-122"/>
        <a:cs typeface="+mn-cs"/>
      </a:defRPr>
    </a:lvl8pPr>
    <a:lvl9pPr marL="3657600" algn="l" defTabSz="914400" rtl="0" eaLnBrk="1" latinLnBrk="0" hangingPunct="1">
      <a:defRPr sz="6600" b="1" kern="1200">
        <a:solidFill>
          <a:srgbClr val="FF0000"/>
        </a:solidFill>
        <a:latin typeface="Times New Roman" pitchFamily="18" charset="0"/>
        <a:ea typeface="黑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CC66"/>
    <a:srgbClr val="66FF33"/>
    <a:srgbClr val="FFFF00"/>
    <a:srgbClr val="FF6600"/>
    <a:srgbClr val="6600CC"/>
    <a:srgbClr val="FF3300"/>
    <a:srgbClr val="FF0000"/>
    <a:srgbClr val="FFFF66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51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buFont typeface="Arial" pitchFamily="34" charset="0"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buFont typeface="Arial" pitchFamily="34" charset="0"/>
              <a:buNone/>
              <a:defRPr sz="1200" smtClean="0"/>
            </a:lvl1pPr>
          </a:lstStyle>
          <a:p>
            <a:pPr>
              <a:defRPr/>
            </a:pPr>
            <a:fld id="{8D9CF054-80FF-4683-9ECC-8FC0CC67C36F}" type="datetimeFigureOut">
              <a:rPr lang="zh-CN" altLang="en-US"/>
              <a:pPr>
                <a:defRPr/>
              </a:pPr>
              <a:t>2016/11/17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buFont typeface="Arial" pitchFamily="34" charset="0"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buFont typeface="Arial" pitchFamily="34" charset="0"/>
              <a:buNone/>
              <a:defRPr sz="1200" smtClean="0"/>
            </a:lvl1pPr>
          </a:lstStyle>
          <a:p>
            <a:pPr>
              <a:defRPr/>
            </a:pPr>
            <a:fld id="{DD2B0A0E-9014-4910-A561-D4CE81A9057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04053244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1E9736C-37C2-4683-A844-737FA2668DCA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</p:cSld>
  <p:clrMapOvr>
    <a:masterClrMapping/>
  </p:clrMapOvr>
  <p:transition advClick="0" advTm="6000">
    <p:blinds dir="vert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756EE63-AB79-4EA1-B52B-5B2DDBCDB6F6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</p:cSld>
  <p:clrMapOvr>
    <a:masterClrMapping/>
  </p:clrMapOvr>
  <p:transition advClick="0" advTm="6000">
    <p:blinds dir="vert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3F472AC-BA87-4CD4-AACD-7A1543B4E29A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</p:cSld>
  <p:clrMapOvr>
    <a:masterClrMapping/>
  </p:clrMapOvr>
  <p:transition advClick="0" advTm="6000">
    <p:blinds dir="vert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D6F66D1-400D-4453-9B05-8B966B4360D6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</p:cSld>
  <p:clrMapOvr>
    <a:masterClrMapping/>
  </p:clrMapOvr>
  <p:transition advClick="0" advTm="6000">
    <p:blinds dir="vert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="1">
                <a:latin typeface="Times New Roman" pitchFamily="18" charset="0"/>
                <a:ea typeface="黑体" pitchFamily="2" charset="-122"/>
              </a:defRPr>
            </a:lvl1pPr>
          </a:lstStyle>
          <a:p>
            <a:pPr>
              <a:defRPr/>
            </a:pPr>
            <a:fld id="{DE54E8E1-68DD-40B1-8F38-B264025C66BF}" type="datetimeFigureOut">
              <a:rPr lang="zh-CN" altLang="en-US"/>
              <a:pPr>
                <a:defRPr/>
              </a:pPr>
              <a:t>2016/11/17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="1">
                <a:latin typeface="Times New Roman" pitchFamily="18" charset="0"/>
                <a:ea typeface="黑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="1">
                <a:latin typeface="Times New Roman" pitchFamily="18" charset="0"/>
                <a:ea typeface="黑体" pitchFamily="2" charset="-122"/>
              </a:defRPr>
            </a:lvl1pPr>
          </a:lstStyle>
          <a:p>
            <a:pPr>
              <a:defRPr/>
            </a:pPr>
            <a:fld id="{1C7E7050-F2D3-41AD-82AC-288AF7CAEA9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="1">
                <a:latin typeface="Times New Roman" pitchFamily="18" charset="0"/>
                <a:ea typeface="黑体" pitchFamily="2" charset="-122"/>
              </a:defRPr>
            </a:lvl1pPr>
          </a:lstStyle>
          <a:p>
            <a:pPr>
              <a:defRPr/>
            </a:pPr>
            <a:fld id="{95D2C74A-9E58-4ED6-92F7-AB21F8BCB9DE}" type="datetimeFigureOut">
              <a:rPr lang="zh-CN" altLang="en-US"/>
              <a:pPr>
                <a:defRPr/>
              </a:pPr>
              <a:t>2016/11/17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="1">
                <a:latin typeface="Times New Roman" pitchFamily="18" charset="0"/>
                <a:ea typeface="黑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="1">
                <a:latin typeface="Times New Roman" pitchFamily="18" charset="0"/>
                <a:ea typeface="黑体" pitchFamily="2" charset="-122"/>
              </a:defRPr>
            </a:lvl1pPr>
          </a:lstStyle>
          <a:p>
            <a:pPr>
              <a:defRPr/>
            </a:pPr>
            <a:fld id="{314C8F12-D78C-4649-8483-1C0F476339B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="1">
                <a:latin typeface="Times New Roman" pitchFamily="18" charset="0"/>
                <a:ea typeface="黑体" pitchFamily="2" charset="-122"/>
              </a:defRPr>
            </a:lvl1pPr>
          </a:lstStyle>
          <a:p>
            <a:pPr>
              <a:defRPr/>
            </a:pPr>
            <a:fld id="{85381AB3-D427-4933-9102-2097B74888AD}" type="datetimeFigureOut">
              <a:rPr lang="zh-CN" altLang="en-US"/>
              <a:pPr>
                <a:defRPr/>
              </a:pPr>
              <a:t>2016/11/17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="1">
                <a:latin typeface="Times New Roman" pitchFamily="18" charset="0"/>
                <a:ea typeface="黑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="1">
                <a:latin typeface="Times New Roman" pitchFamily="18" charset="0"/>
                <a:ea typeface="黑体" pitchFamily="2" charset="-122"/>
              </a:defRPr>
            </a:lvl1pPr>
          </a:lstStyle>
          <a:p>
            <a:pPr>
              <a:defRPr/>
            </a:pPr>
            <a:fld id="{C706996A-296D-4982-B9A5-4CD009055EE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="1">
                <a:latin typeface="Times New Roman" pitchFamily="18" charset="0"/>
                <a:ea typeface="黑体" pitchFamily="2" charset="-122"/>
              </a:defRPr>
            </a:lvl1pPr>
          </a:lstStyle>
          <a:p>
            <a:pPr>
              <a:defRPr/>
            </a:pPr>
            <a:fld id="{41462B09-FA3E-4605-A870-6662BFD55D00}" type="datetimeFigureOut">
              <a:rPr lang="zh-CN" altLang="en-US"/>
              <a:pPr>
                <a:defRPr/>
              </a:pPr>
              <a:t>2016/11/17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="1">
                <a:latin typeface="Times New Roman" pitchFamily="18" charset="0"/>
                <a:ea typeface="黑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="1">
                <a:latin typeface="Times New Roman" pitchFamily="18" charset="0"/>
                <a:ea typeface="黑体" pitchFamily="2" charset="-122"/>
              </a:defRPr>
            </a:lvl1pPr>
          </a:lstStyle>
          <a:p>
            <a:pPr>
              <a:defRPr/>
            </a:pPr>
            <a:fld id="{DDC138CC-F56B-4A1B-974B-E71A88FF6E6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="1">
                <a:latin typeface="Times New Roman" pitchFamily="18" charset="0"/>
                <a:ea typeface="黑体" pitchFamily="2" charset="-122"/>
              </a:defRPr>
            </a:lvl1pPr>
          </a:lstStyle>
          <a:p>
            <a:pPr>
              <a:defRPr/>
            </a:pPr>
            <a:fld id="{F7C8F622-179B-4E50-8261-45862440E9EB}" type="datetimeFigureOut">
              <a:rPr lang="zh-CN" altLang="en-US"/>
              <a:pPr>
                <a:defRPr/>
              </a:pPr>
              <a:t>2016/11/17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="1">
                <a:latin typeface="Times New Roman" pitchFamily="18" charset="0"/>
                <a:ea typeface="黑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="1">
                <a:latin typeface="Times New Roman" pitchFamily="18" charset="0"/>
                <a:ea typeface="黑体" pitchFamily="2" charset="-122"/>
              </a:defRPr>
            </a:lvl1pPr>
          </a:lstStyle>
          <a:p>
            <a:pPr>
              <a:defRPr/>
            </a:pPr>
            <a:fld id="{09FFB844-D368-4CDE-8A0E-6439831F77B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="1">
                <a:latin typeface="Times New Roman" pitchFamily="18" charset="0"/>
                <a:ea typeface="黑体" pitchFamily="2" charset="-122"/>
              </a:defRPr>
            </a:lvl1pPr>
          </a:lstStyle>
          <a:p>
            <a:pPr>
              <a:defRPr/>
            </a:pPr>
            <a:fld id="{8739E167-0A77-4898-B25E-63312E4BCC64}" type="datetimeFigureOut">
              <a:rPr lang="zh-CN" altLang="en-US"/>
              <a:pPr>
                <a:defRPr/>
              </a:pPr>
              <a:t>2016/11/17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="1">
                <a:latin typeface="Times New Roman" pitchFamily="18" charset="0"/>
                <a:ea typeface="黑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="1">
                <a:latin typeface="Times New Roman" pitchFamily="18" charset="0"/>
                <a:ea typeface="黑体" pitchFamily="2" charset="-122"/>
              </a:defRPr>
            </a:lvl1pPr>
          </a:lstStyle>
          <a:p>
            <a:pPr>
              <a:defRPr/>
            </a:pPr>
            <a:fld id="{E4D9D15A-1249-4756-87F0-4C742397396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="1">
                <a:latin typeface="Times New Roman" pitchFamily="18" charset="0"/>
                <a:ea typeface="黑体" pitchFamily="2" charset="-122"/>
              </a:defRPr>
            </a:lvl1pPr>
          </a:lstStyle>
          <a:p>
            <a:pPr>
              <a:defRPr/>
            </a:pPr>
            <a:fld id="{C5A1E601-5C4D-4F23-B12F-FE137FE4028F}" type="datetimeFigureOut">
              <a:rPr lang="zh-CN" altLang="en-US"/>
              <a:pPr>
                <a:defRPr/>
              </a:pPr>
              <a:t>2016/11/17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="1">
                <a:latin typeface="Times New Roman" pitchFamily="18" charset="0"/>
                <a:ea typeface="黑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="1">
                <a:latin typeface="Times New Roman" pitchFamily="18" charset="0"/>
                <a:ea typeface="黑体" pitchFamily="2" charset="-122"/>
              </a:defRPr>
            </a:lvl1pPr>
          </a:lstStyle>
          <a:p>
            <a:pPr>
              <a:defRPr/>
            </a:pPr>
            <a:fld id="{9E0C951C-8421-46BC-BA68-4E5EE8ACBE2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4AD7874-64D0-421C-9D55-BB6B805B83B7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</p:cSld>
  <p:clrMapOvr>
    <a:masterClrMapping/>
  </p:clrMapOvr>
  <p:transition advClick="0" advTm="6000">
    <p:blinds dir="vert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="1">
                <a:latin typeface="Times New Roman" pitchFamily="18" charset="0"/>
                <a:ea typeface="黑体" pitchFamily="2" charset="-122"/>
              </a:defRPr>
            </a:lvl1pPr>
          </a:lstStyle>
          <a:p>
            <a:pPr>
              <a:defRPr/>
            </a:pPr>
            <a:fld id="{48942CE2-B926-4F61-9A29-0FDD977771ED}" type="datetimeFigureOut">
              <a:rPr lang="zh-CN" altLang="en-US"/>
              <a:pPr>
                <a:defRPr/>
              </a:pPr>
              <a:t>2016/11/17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="1">
                <a:latin typeface="Times New Roman" pitchFamily="18" charset="0"/>
                <a:ea typeface="黑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="1">
                <a:latin typeface="Times New Roman" pitchFamily="18" charset="0"/>
                <a:ea typeface="黑体" pitchFamily="2" charset="-122"/>
              </a:defRPr>
            </a:lvl1pPr>
          </a:lstStyle>
          <a:p>
            <a:pPr>
              <a:defRPr/>
            </a:pPr>
            <a:fld id="{757704DA-F79F-427F-819E-AB5BCF01A32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="1">
                <a:latin typeface="Times New Roman" pitchFamily="18" charset="0"/>
                <a:ea typeface="黑体" pitchFamily="2" charset="-122"/>
              </a:defRPr>
            </a:lvl1pPr>
          </a:lstStyle>
          <a:p>
            <a:pPr>
              <a:defRPr/>
            </a:pPr>
            <a:fld id="{3CABBC36-C553-4E38-BA50-DECD50F210CA}" type="datetimeFigureOut">
              <a:rPr lang="zh-CN" altLang="en-US"/>
              <a:pPr>
                <a:defRPr/>
              </a:pPr>
              <a:t>2016/11/17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="1">
                <a:latin typeface="Times New Roman" pitchFamily="18" charset="0"/>
                <a:ea typeface="黑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="1">
                <a:latin typeface="Times New Roman" pitchFamily="18" charset="0"/>
                <a:ea typeface="黑体" pitchFamily="2" charset="-122"/>
              </a:defRPr>
            </a:lvl1pPr>
          </a:lstStyle>
          <a:p>
            <a:pPr>
              <a:defRPr/>
            </a:pPr>
            <a:fld id="{E78DBF04-B7E1-4874-A8E9-068F45182EB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="1">
                <a:latin typeface="Times New Roman" pitchFamily="18" charset="0"/>
                <a:ea typeface="黑体" pitchFamily="2" charset="-122"/>
              </a:defRPr>
            </a:lvl1pPr>
          </a:lstStyle>
          <a:p>
            <a:pPr>
              <a:defRPr/>
            </a:pPr>
            <a:fld id="{28424513-E37A-4940-A84C-47F1996804D3}" type="datetimeFigureOut">
              <a:rPr lang="zh-CN" altLang="en-US"/>
              <a:pPr>
                <a:defRPr/>
              </a:pPr>
              <a:t>2016/11/17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="1">
                <a:latin typeface="Times New Roman" pitchFamily="18" charset="0"/>
                <a:ea typeface="黑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="1">
                <a:latin typeface="Times New Roman" pitchFamily="18" charset="0"/>
                <a:ea typeface="黑体" pitchFamily="2" charset="-122"/>
              </a:defRPr>
            </a:lvl1pPr>
          </a:lstStyle>
          <a:p>
            <a:pPr>
              <a:defRPr/>
            </a:pPr>
            <a:fld id="{C88BE508-02D1-4FF9-AD2D-B6D8037D14D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9E376A0-0396-44B9-AAD4-F515BBEE847B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</p:cSld>
  <p:clrMapOvr>
    <a:masterClrMapping/>
  </p:clrMapOvr>
  <p:transition advClick="0" advTm="6000">
    <p:blinds dir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19B2826-1299-4713-96A9-90C8C94307A0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</p:cSld>
  <p:clrMapOvr>
    <a:masterClrMapping/>
  </p:clrMapOvr>
  <p:transition advClick="0" advTm="6000">
    <p:blinds dir="vert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6F61E9F-9F55-4C1B-8E98-D0C51A220099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</p:cSld>
  <p:clrMapOvr>
    <a:masterClrMapping/>
  </p:clrMapOvr>
  <p:transition advClick="0" advTm="6000">
    <p:blinds dir="vert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5F4D35C-3379-4F5A-A95D-933F213F32CF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</p:cSld>
  <p:clrMapOvr>
    <a:masterClrMapping/>
  </p:clrMapOvr>
  <p:transition advClick="0" advTm="6000">
    <p:blinds dir="vert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6979A62-AA24-411B-A07E-86AC11F61F0F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</p:cSld>
  <p:clrMapOvr>
    <a:masterClrMapping/>
  </p:clrMapOvr>
  <p:transition advClick="0" advTm="6000">
    <p:blinds dir="vert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5339CC3-D563-4582-A5ED-314E7D98919E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</p:cSld>
  <p:clrMapOvr>
    <a:masterClrMapping/>
  </p:clrMapOvr>
  <p:transition advClick="0" advTm="6000">
    <p:blinds dir="vert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A417A08-7BA9-4710-A20E-5D7DE86519CA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</p:cSld>
  <p:clrMapOvr>
    <a:masterClrMapping/>
  </p:clrMapOvr>
  <p:transition advClick="0" advTm="6000">
    <p:blinds dir="vert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theme" Target="../theme/theme2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buFont typeface="Arial" pitchFamily="34" charset="0"/>
              <a:buNone/>
              <a:defRPr sz="14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buFont typeface="Arial" pitchFamily="34" charset="0"/>
              <a:buNone/>
              <a:defRPr sz="14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buFont typeface="Arial" pitchFamily="34" charset="0"/>
              <a:buNone/>
              <a:defRPr sz="14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D02A433E-6DCF-4FF5-BF2C-50D6D825A5D1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83" r:id="rId2"/>
    <p:sldLayoutId id="2147483682" r:id="rId3"/>
    <p:sldLayoutId id="2147483681" r:id="rId4"/>
    <p:sldLayoutId id="2147483680" r:id="rId5"/>
    <p:sldLayoutId id="2147483679" r:id="rId6"/>
    <p:sldLayoutId id="2147483678" r:id="rId7"/>
    <p:sldLayoutId id="2147483677" r:id="rId8"/>
    <p:sldLayoutId id="2147483676" r:id="rId9"/>
    <p:sldLayoutId id="2147483675" r:id="rId10"/>
    <p:sldLayoutId id="2147483674" r:id="rId11"/>
    <p:sldLayoutId id="2147483673" r:id="rId12"/>
  </p:sldLayoutIdLst>
  <p:transition advClick="0" advTm="6000">
    <p:blinds dir="vert"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4339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b="0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defRPr>
            </a:lvl1pPr>
          </a:lstStyle>
          <a:p>
            <a:pPr>
              <a:defRPr/>
            </a:pPr>
            <a:fld id="{1EE641BE-305F-43C7-A574-DA0D819C829C}" type="datetimeFigureOut">
              <a:rPr lang="zh-CN" altLang="en-US"/>
              <a:pPr>
                <a:defRPr/>
              </a:pPr>
              <a:t>2016/11/17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b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b="0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defRPr>
            </a:lvl1pPr>
          </a:lstStyle>
          <a:p>
            <a:pPr>
              <a:defRPr/>
            </a:pPr>
            <a:fld id="{92BED44F-AD33-443F-9364-EEB13204D5B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7" Type="http://schemas.openxmlformats.org/officeDocument/2006/relationships/image" Target="../media/image17.png"/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audio" Target="../media/audio2.wav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4" Type="http://schemas.openxmlformats.org/officeDocument/2006/relationships/slide" Target="slide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49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矩形 5"/>
          <p:cNvSpPr/>
          <p:nvPr/>
        </p:nvSpPr>
        <p:spPr>
          <a:xfrm>
            <a:off x="2481263" y="5181600"/>
            <a:ext cx="184150" cy="42703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>
              <a:lnSpc>
                <a:spcPct val="110000"/>
              </a:lnSpc>
              <a:buFont typeface="Arial" charset="0"/>
              <a:buNone/>
            </a:pPr>
            <a:endParaRPr lang="en-US" altLang="zh-CN" sz="200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AutoShape 2"/>
          <p:cNvSpPr>
            <a:spLocks noChangeArrowheads="1"/>
          </p:cNvSpPr>
          <p:nvPr/>
        </p:nvSpPr>
        <p:spPr bwMode="auto">
          <a:xfrm>
            <a:off x="611188" y="228600"/>
            <a:ext cx="8532812" cy="3313113"/>
          </a:xfrm>
          <a:prstGeom prst="cloudCallout">
            <a:avLst>
              <a:gd name="adj1" fmla="val -22819"/>
              <a:gd name="adj2" fmla="val 70412"/>
            </a:avLst>
          </a:prstGeom>
          <a:gradFill rotWithShape="1">
            <a:gsLst>
              <a:gs pos="0">
                <a:srgbClr val="FFFF00"/>
              </a:gs>
              <a:gs pos="50000">
                <a:schemeClr val="bg1"/>
              </a:gs>
              <a:gs pos="100000">
                <a:srgbClr val="FFFF00"/>
              </a:gs>
            </a:gsLst>
            <a:lin ang="5400000" scaled="1"/>
          </a:gradFill>
          <a:ln w="9525" cmpd="sng">
            <a:solidFill>
              <a:schemeClr val="tx1"/>
            </a:solidFill>
            <a:round/>
            <a:headEnd/>
            <a:tailEnd/>
          </a:ln>
          <a:effectLst/>
          <a:extLst/>
        </p:spPr>
        <p:txBody>
          <a:bodyPr lIns="0" tIns="0" rIns="0" bIns="0" anchor="ctr" anchorCtr="1"/>
          <a:lstStyle/>
          <a:p>
            <a:pPr>
              <a:lnSpc>
                <a:spcPct val="120000"/>
              </a:lnSpc>
              <a:buFont typeface="Arial" pitchFamily="34" charset="0"/>
              <a:buNone/>
              <a:defRPr/>
            </a:pPr>
            <a:r>
              <a:rPr lang="zh-CN" altLang="zh-CN" sz="2800" b="0" dirty="0">
                <a:solidFill>
                  <a:schemeClr val="tx1"/>
                </a:solidFill>
                <a:latin typeface="Arial" pitchFamily="34" charset="0"/>
                <a:ea typeface="宋体" pitchFamily="2" charset="-122"/>
              </a:rPr>
              <a:t>         </a:t>
            </a:r>
            <a:r>
              <a:rPr lang="zh-CN" sz="3200" dirty="0">
                <a:solidFill>
                  <a:schemeClr val="tx1"/>
                </a:solidFill>
                <a:latin typeface="Arial" pitchFamily="34" charset="0"/>
                <a:ea typeface="宋体" pitchFamily="2" charset="-122"/>
              </a:rPr>
              <a:t>狮子见了，</a:t>
            </a:r>
            <a:r>
              <a:rPr lang="zh-CN" sz="3200" dirty="0">
                <a:latin typeface="Arial" pitchFamily="34" charset="0"/>
                <a:ea typeface="宋体" pitchFamily="2" charset="-122"/>
              </a:rPr>
              <a:t>笑眯眯</a:t>
            </a:r>
            <a:r>
              <a:rPr lang="zh-CN" sz="3200" dirty="0">
                <a:solidFill>
                  <a:schemeClr val="tx1"/>
                </a:solidFill>
                <a:latin typeface="Arial" pitchFamily="34" charset="0"/>
                <a:ea typeface="宋体" pitchFamily="2" charset="-122"/>
              </a:rPr>
              <a:t>地说：“</a:t>
            </a:r>
            <a:r>
              <a:rPr lang="zh-CN" sz="3600" dirty="0">
                <a:solidFill>
                  <a:schemeClr val="tx1"/>
                </a:solidFill>
                <a:latin typeface="Arial" pitchFamily="34" charset="0"/>
                <a:ea typeface="楷体_GB2312" pitchFamily="49" charset="-122"/>
              </a:rPr>
              <a:t>不用再往下轮了。我郑重宣布，从现在开始，小猴子就是</a:t>
            </a:r>
            <a:r>
              <a:rPr lang="zh-CN" sz="3600" dirty="0">
                <a:solidFill>
                  <a:schemeClr val="tx1"/>
                </a:solidFill>
                <a:latin typeface="楷体"/>
                <a:ea typeface="楷体_GB2312" pitchFamily="49" charset="-122"/>
              </a:rPr>
              <a:t>‘</a:t>
            </a:r>
            <a:r>
              <a:rPr lang="zh-CN" sz="3600" dirty="0">
                <a:solidFill>
                  <a:schemeClr val="tx1"/>
                </a:solidFill>
                <a:latin typeface="Arial" pitchFamily="34" charset="0"/>
                <a:ea typeface="楷体_GB2312" pitchFamily="49" charset="-122"/>
              </a:rPr>
              <a:t>万兽之王</a:t>
            </a:r>
            <a:r>
              <a:rPr lang="zh-CN" sz="3600" dirty="0">
                <a:solidFill>
                  <a:schemeClr val="tx1"/>
                </a:solidFill>
                <a:latin typeface="楷体"/>
                <a:ea typeface="楷体_GB2312" pitchFamily="49" charset="-122"/>
              </a:rPr>
              <a:t>’</a:t>
            </a:r>
            <a:r>
              <a:rPr lang="zh-CN" sz="3600" dirty="0">
                <a:solidFill>
                  <a:schemeClr val="tx1"/>
                </a:solidFill>
                <a:latin typeface="Arial" pitchFamily="34" charset="0"/>
                <a:ea typeface="楷体_GB2312" pitchFamily="49" charset="-122"/>
              </a:rPr>
              <a:t>了！</a:t>
            </a:r>
            <a:r>
              <a:rPr lang="zh-CN" sz="3600" dirty="0">
                <a:solidFill>
                  <a:schemeClr val="tx1"/>
                </a:solidFill>
                <a:latin typeface="楷体"/>
                <a:ea typeface="楷体_GB2312" pitchFamily="49" charset="-122"/>
              </a:rPr>
              <a:t>”</a:t>
            </a:r>
            <a:endParaRPr lang="zh-CN" sz="3600" dirty="0">
              <a:solidFill>
                <a:schemeClr val="tx1"/>
              </a:solidFill>
              <a:latin typeface="Arial" pitchFamily="34" charset="0"/>
              <a:ea typeface="楷体_GB2312" pitchFamily="49" charset="-122"/>
            </a:endParaRPr>
          </a:p>
        </p:txBody>
      </p:sp>
      <p:pic>
        <p:nvPicPr>
          <p:cNvPr id="50179" name="Picture 3" descr="场景03211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8600" y="3279775"/>
            <a:ext cx="2811463" cy="357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blinds dir="vert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70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5013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3" name="Text Box 3"/>
          <p:cNvSpPr txBox="1">
            <a:spLocks noChangeArrowheads="1"/>
          </p:cNvSpPr>
          <p:nvPr/>
        </p:nvSpPr>
        <p:spPr bwMode="auto">
          <a:xfrm>
            <a:off x="684213" y="5229225"/>
            <a:ext cx="9850437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000">
                <a:solidFill>
                  <a:srgbClr val="0000FF"/>
                </a:solidFill>
                <a:latin typeface="Arial" charset="0"/>
                <a:ea typeface="宋体" charset="-122"/>
              </a:rPr>
              <a:t>因为</a:t>
            </a:r>
            <a:r>
              <a:rPr lang="en-US" altLang="zh-CN" sz="1800">
                <a:solidFill>
                  <a:srgbClr val="0000FF"/>
                </a:solidFill>
                <a:latin typeface="Arial" charset="0"/>
                <a:ea typeface="宋体" charset="-122"/>
              </a:rPr>
              <a:t>________________________________</a:t>
            </a:r>
            <a:r>
              <a:rPr lang="zh-CN" altLang="en-US" sz="4000">
                <a:solidFill>
                  <a:srgbClr val="0000FF"/>
                </a:solidFill>
                <a:latin typeface="Arial" charset="0"/>
                <a:ea typeface="宋体" charset="-122"/>
              </a:rPr>
              <a:t>，</a:t>
            </a:r>
          </a:p>
          <a:p>
            <a:r>
              <a:rPr lang="zh-CN" altLang="en-US" sz="4000">
                <a:solidFill>
                  <a:srgbClr val="0000FF"/>
                </a:solidFill>
                <a:latin typeface="Arial" charset="0"/>
                <a:ea typeface="宋体" charset="-122"/>
              </a:rPr>
              <a:t>所以</a:t>
            </a:r>
            <a:r>
              <a:rPr lang="en-US" altLang="zh-CN" sz="4000">
                <a:solidFill>
                  <a:srgbClr val="0000FF"/>
                </a:solidFill>
                <a:latin typeface="Arial" charset="0"/>
                <a:ea typeface="宋体" charset="-122"/>
              </a:rPr>
              <a:t>____________________</a:t>
            </a:r>
            <a:r>
              <a:rPr lang="zh-CN" altLang="en-US" sz="4000">
                <a:solidFill>
                  <a:srgbClr val="0000FF"/>
                </a:solidFill>
                <a:latin typeface="Arial" charset="0"/>
                <a:ea typeface="宋体" charset="-122"/>
              </a:rPr>
              <a:t>。</a:t>
            </a:r>
            <a:r>
              <a:rPr lang="zh-CN" altLang="en-US" sz="4000">
                <a:solidFill>
                  <a:schemeClr val="tx1"/>
                </a:solidFill>
                <a:latin typeface="Arial" charset="0"/>
                <a:ea typeface="宋体" charset="-122"/>
              </a:rPr>
              <a:t>　　　　　　</a:t>
            </a:r>
          </a:p>
        </p:txBody>
      </p:sp>
      <p:sp>
        <p:nvSpPr>
          <p:cNvPr id="25604" name="Text Box 4"/>
          <p:cNvSpPr txBox="1">
            <a:spLocks noChangeArrowheads="1"/>
          </p:cNvSpPr>
          <p:nvPr/>
        </p:nvSpPr>
        <p:spPr bwMode="auto">
          <a:xfrm>
            <a:off x="1908175" y="5157788"/>
            <a:ext cx="5111750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4000" b="0">
                <a:solidFill>
                  <a:srgbClr val="FF3300"/>
                </a:solidFill>
                <a:latin typeface="Arial" charset="0"/>
                <a:ea typeface="宋体" charset="-122"/>
              </a:rPr>
              <a:t>小猴子懂得尊重别人</a:t>
            </a:r>
          </a:p>
          <a:p>
            <a:r>
              <a:rPr lang="zh-CN" altLang="en-US" sz="4000" b="0">
                <a:solidFill>
                  <a:srgbClr val="FF3300"/>
                </a:solidFill>
                <a:latin typeface="Arial" charset="0"/>
                <a:ea typeface="宋体" charset="-122"/>
              </a:rPr>
              <a:t>他当上了“万兽之王”</a:t>
            </a:r>
          </a:p>
        </p:txBody>
      </p:sp>
      <p:sp>
        <p:nvSpPr>
          <p:cNvPr id="25605" name="Text Box 5"/>
          <p:cNvSpPr txBox="1">
            <a:spLocks noChangeArrowheads="1"/>
          </p:cNvSpPr>
          <p:nvPr/>
        </p:nvSpPr>
        <p:spPr bwMode="auto">
          <a:xfrm>
            <a:off x="1692275" y="2205038"/>
            <a:ext cx="5940425" cy="1431925"/>
          </a:xfrm>
          <a:prstGeom prst="rect">
            <a:avLst/>
          </a:prstGeom>
          <a:solidFill>
            <a:srgbClr val="CCFFFF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4400">
                <a:solidFill>
                  <a:schemeClr val="tx1"/>
                </a:solidFill>
                <a:latin typeface="Arial" charset="0"/>
                <a:ea typeface="宋体" charset="-122"/>
              </a:rPr>
              <a:t>       </a:t>
            </a:r>
            <a:r>
              <a:rPr lang="zh-CN" altLang="en-US" sz="4400">
                <a:solidFill>
                  <a:srgbClr val="FF0066"/>
                </a:solidFill>
                <a:latin typeface="Arial" charset="0"/>
                <a:ea typeface="宋体" charset="-122"/>
              </a:rPr>
              <a:t>只有尊重别人，</a:t>
            </a:r>
          </a:p>
          <a:p>
            <a:r>
              <a:rPr lang="zh-CN" altLang="en-US" sz="4400">
                <a:solidFill>
                  <a:srgbClr val="FF0066"/>
                </a:solidFill>
                <a:latin typeface="Arial" charset="0"/>
                <a:ea typeface="宋体" charset="-122"/>
              </a:rPr>
              <a:t>才能得到别人的尊重。</a:t>
            </a:r>
          </a:p>
        </p:txBody>
      </p:sp>
      <p:sp>
        <p:nvSpPr>
          <p:cNvPr id="25606" name="AutoShape 6"/>
          <p:cNvSpPr>
            <a:spLocks noChangeArrowheads="1"/>
          </p:cNvSpPr>
          <p:nvPr/>
        </p:nvSpPr>
        <p:spPr bwMode="auto">
          <a:xfrm>
            <a:off x="0" y="0"/>
            <a:ext cx="2700338" cy="1628775"/>
          </a:xfrm>
          <a:prstGeom prst="wedgeRoundRectCallout">
            <a:avLst>
              <a:gd name="adj1" fmla="val 55116"/>
              <a:gd name="adj2" fmla="val 58968"/>
              <a:gd name="adj3" fmla="val 16667"/>
            </a:avLst>
          </a:prstGeom>
          <a:solidFill>
            <a:srgbClr val="FFFFFF"/>
          </a:solidFill>
          <a:ln w="9525">
            <a:solidFill>
              <a:srgbClr val="CC99FF"/>
            </a:solidFill>
            <a:miter lim="800000"/>
            <a:headEnd/>
            <a:tailEnd/>
          </a:ln>
        </p:spPr>
        <p:txBody>
          <a:bodyPr/>
          <a:lstStyle/>
          <a:p>
            <a:r>
              <a:rPr lang="zh-CN" altLang="en-US" sz="3200" b="0" dirty="0">
                <a:solidFill>
                  <a:srgbClr val="FF0066"/>
                </a:solidFill>
                <a:latin typeface="Arial" charset="0"/>
                <a:ea typeface="宋体" charset="-122"/>
              </a:rPr>
              <a:t>为什么我和袋鼠都不能当选？</a:t>
            </a:r>
          </a:p>
        </p:txBody>
      </p:sp>
      <p:sp>
        <p:nvSpPr>
          <p:cNvPr id="25607" name="AutoShape 7"/>
          <p:cNvSpPr>
            <a:spLocks noChangeArrowheads="1"/>
          </p:cNvSpPr>
          <p:nvPr/>
        </p:nvSpPr>
        <p:spPr bwMode="auto">
          <a:xfrm>
            <a:off x="3132138" y="0"/>
            <a:ext cx="3095625" cy="1008063"/>
          </a:xfrm>
          <a:prstGeom prst="wedgeRectCallout">
            <a:avLst>
              <a:gd name="adj1" fmla="val -11537"/>
              <a:gd name="adj2" fmla="val 80394"/>
            </a:avLst>
          </a:prstGeom>
          <a:solidFill>
            <a:srgbClr val="FFCCFF"/>
          </a:solidFill>
          <a:ln w="9525">
            <a:solidFill>
              <a:srgbClr val="FF00FF"/>
            </a:solidFill>
            <a:miter lim="800000"/>
            <a:headEnd/>
            <a:tailEnd/>
          </a:ln>
        </p:spPr>
        <p:txBody>
          <a:bodyPr/>
          <a:lstStyle/>
          <a:p>
            <a:r>
              <a:rPr lang="zh-CN" altLang="en-US" sz="3200">
                <a:solidFill>
                  <a:schemeClr val="accent2"/>
                </a:solidFill>
                <a:latin typeface="Arial" charset="0"/>
                <a:ea typeface="楷体_GB2312" pitchFamily="49" charset="-122"/>
              </a:rPr>
              <a:t>为什么小猴能当上“万兽之王”？</a:t>
            </a:r>
          </a:p>
        </p:txBody>
      </p:sp>
    </p:spTree>
  </p:cSld>
  <p:clrMapOvr>
    <a:masterClrMapping/>
  </p:clrMapOvr>
  <p:transition spd="med">
    <p:cover dir="ld"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56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56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256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256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256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256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1" dur="2000"/>
                                        <p:tgtEl>
                                          <p:spTgt spid="256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3" grpId="0" autoUpdateAnimBg="0"/>
      <p:bldP spid="25604" grpId="0" autoUpdateAnimBg="0"/>
      <p:bldP spid="25605" grpId="0" animBg="1" autoUpdateAnimBg="0"/>
      <p:bldP spid="25606" grpId="0" animBg="1" autoUpdateAnimBg="0"/>
      <p:bldP spid="25607" grpId="0" animBg="1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图片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263417" cy="6858000"/>
          </a:xfrm>
          <a:prstGeom prst="rect">
            <a:avLst/>
          </a:prstGeom>
        </p:spPr>
      </p:pic>
      <p:sp>
        <p:nvSpPr>
          <p:cNvPr id="8601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609600"/>
            <a:ext cx="8153400" cy="3382962"/>
          </a:xfrm>
        </p:spPr>
        <p:txBody>
          <a:bodyPr/>
          <a:lstStyle/>
          <a:p>
            <a:pPr algn="l"/>
            <a:r>
              <a:rPr lang="zh-CN" altLang="en-US" sz="5400" dirty="0" smtClean="0"/>
              <a:t/>
            </a:r>
            <a:br>
              <a:rPr lang="zh-CN" altLang="en-US" sz="5400" dirty="0" smtClean="0"/>
            </a:br>
            <a:r>
              <a:rPr lang="zh-CN" altLang="en-US" sz="5400" dirty="0" smtClean="0">
                <a:ea typeface="黑体" pitchFamily="2" charset="-122"/>
              </a:rPr>
              <a:t>拓展阅读：</a:t>
            </a:r>
            <a:r>
              <a:rPr lang="zh-CN" altLang="en-US" sz="4000" dirty="0" smtClean="0"/>
              <a:t/>
            </a:r>
            <a:br>
              <a:rPr lang="zh-CN" altLang="en-US" sz="4000" dirty="0" smtClean="0"/>
            </a:br>
            <a:r>
              <a:rPr lang="zh-CN" altLang="en-US" sz="4000" dirty="0" smtClean="0"/>
              <a:t/>
            </a:r>
            <a:br>
              <a:rPr lang="zh-CN" altLang="en-US" sz="4000" dirty="0" smtClean="0"/>
            </a:br>
            <a:r>
              <a:rPr lang="en-US" altLang="zh-CN" sz="4000" dirty="0" smtClean="0"/>
              <a:t/>
            </a:r>
            <a:br>
              <a:rPr lang="en-US" altLang="zh-CN" sz="4000" dirty="0" smtClean="0"/>
            </a:br>
            <a:r>
              <a:rPr lang="en-US" altLang="zh-CN" sz="4000" dirty="0" smtClean="0"/>
              <a:t/>
            </a:r>
            <a:br>
              <a:rPr lang="en-US" altLang="zh-CN" sz="4000" dirty="0" smtClean="0"/>
            </a:br>
            <a:r>
              <a:rPr lang="zh-CN" altLang="en-US" sz="4800" b="1" dirty="0" smtClean="0">
                <a:solidFill>
                  <a:srgbClr val="FF0000"/>
                </a:solidFill>
                <a:ea typeface="楷体_GB2312" pitchFamily="49" charset="-122"/>
              </a:rPr>
              <a:t>自由读拓展材料中的内容，了解更多小动物的生活习</a:t>
            </a:r>
            <a:r>
              <a:rPr lang="zh-CN" altLang="en-US" sz="4800" b="1" dirty="0">
                <a:solidFill>
                  <a:srgbClr val="FF0000"/>
                </a:solidFill>
                <a:ea typeface="楷体_GB2312" pitchFamily="49" charset="-122"/>
              </a:rPr>
              <a:t>惯</a:t>
            </a:r>
            <a:r>
              <a:rPr lang="zh-CN" altLang="en-US" sz="4800" b="1" dirty="0" smtClean="0">
                <a:solidFill>
                  <a:srgbClr val="FF0000"/>
                </a:solidFill>
                <a:ea typeface="楷体_GB2312" pitchFamily="49" charset="-122"/>
              </a:rPr>
              <a:t>。</a:t>
            </a:r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Text Box 2"/>
          <p:cNvSpPr txBox="1">
            <a:spLocks noChangeArrowheads="1"/>
          </p:cNvSpPr>
          <p:nvPr/>
        </p:nvSpPr>
        <p:spPr bwMode="auto">
          <a:xfrm>
            <a:off x="228600" y="609600"/>
            <a:ext cx="8915400" cy="30654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ts val="3300"/>
              </a:lnSpc>
              <a:buFont typeface="Arial" charset="0"/>
              <a:buNone/>
            </a:pPr>
            <a:r>
              <a:rPr lang="zh-CN" altLang="zh-CN" sz="3200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sz="3200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如果轮到森林里的</a:t>
            </a:r>
            <a:r>
              <a:rPr lang="zh-CN" altLang="en-US" sz="3200" dirty="0" smtClean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其他动物当</a:t>
            </a:r>
            <a:r>
              <a:rPr lang="zh-CN" altLang="en-US" sz="3200" dirty="0">
                <a:solidFill>
                  <a:schemeClr val="tx1"/>
                </a:solidFill>
                <a:latin typeface="Arial" charset="0"/>
                <a:ea typeface="楷体_GB2312" pitchFamily="49" charset="-122"/>
              </a:rPr>
              <a:t>“</a:t>
            </a:r>
            <a:r>
              <a:rPr lang="zh-CN" altLang="en-US" sz="3200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万兽之王</a:t>
            </a:r>
            <a:r>
              <a:rPr lang="zh-CN" altLang="en-US" sz="3200" dirty="0">
                <a:solidFill>
                  <a:schemeClr val="tx1"/>
                </a:solidFill>
                <a:latin typeface="Arial" charset="0"/>
                <a:ea typeface="楷体_GB2312" pitchFamily="49" charset="-122"/>
              </a:rPr>
              <a:t>”</a:t>
            </a:r>
            <a:r>
              <a:rPr lang="zh-CN" altLang="en-US" sz="3200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，他们会发布什么命令呢？小动物</a:t>
            </a:r>
            <a:r>
              <a:rPr lang="zh-CN" altLang="en-US" sz="3200" dirty="0" smtClean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们会有怎样的反应</a:t>
            </a:r>
            <a:r>
              <a:rPr lang="zh-CN" altLang="zh-CN" sz="3200" dirty="0" smtClean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?</a:t>
            </a:r>
            <a:r>
              <a:rPr lang="zh-CN" altLang="en-US" sz="3200" dirty="0" smtClean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 又</a:t>
            </a:r>
            <a:r>
              <a:rPr lang="zh-CN" altLang="en-US" sz="3200" dirty="0" smtClean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会遇到什么困难</a:t>
            </a:r>
            <a:r>
              <a:rPr lang="zh-CN" altLang="en-US" sz="3200" dirty="0" smtClean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？他们会</a:t>
            </a:r>
            <a:r>
              <a:rPr lang="zh-CN" altLang="en-US" sz="3200" dirty="0" smtClean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说些什么呢</a:t>
            </a:r>
            <a:r>
              <a:rPr lang="zh-CN" altLang="en-US" sz="3200" dirty="0" smtClean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？请同学们选</a:t>
            </a:r>
            <a:r>
              <a:rPr lang="zh-CN" altLang="en-US" sz="3200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一个动物，编个小</a:t>
            </a:r>
            <a:r>
              <a:rPr lang="zh-CN" altLang="en-US" sz="3200" dirty="0" smtClean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故事吧。</a:t>
            </a:r>
            <a:endParaRPr lang="zh-CN" altLang="en-US" sz="3200" dirty="0">
              <a:solidFill>
                <a:schemeClr val="tx1"/>
              </a:solidFill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130000"/>
              </a:lnSpc>
              <a:buFont typeface="Arial" charset="0"/>
              <a:buNone/>
            </a:pPr>
            <a:endParaRPr lang="zh-CN" altLang="zh-CN" sz="3200" dirty="0">
              <a:solidFill>
                <a:schemeClr val="tx1"/>
              </a:solidFill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130000"/>
              </a:lnSpc>
              <a:buFont typeface="Arial" charset="0"/>
              <a:buNone/>
            </a:pPr>
            <a:r>
              <a:rPr lang="zh-CN" altLang="zh-CN" sz="3200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      </a:t>
            </a:r>
          </a:p>
        </p:txBody>
      </p:sp>
      <p:sp>
        <p:nvSpPr>
          <p:cNvPr id="91139" name="Text Box 3"/>
          <p:cNvSpPr txBox="1">
            <a:spLocks noChangeArrowheads="1"/>
          </p:cNvSpPr>
          <p:nvPr/>
        </p:nvSpPr>
        <p:spPr bwMode="auto">
          <a:xfrm>
            <a:off x="228599" y="2438426"/>
            <a:ext cx="8686687" cy="25853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Font typeface="Arial" charset="0"/>
              <a:buNone/>
            </a:pPr>
            <a:r>
              <a:rPr lang="zh-CN" altLang="zh-CN" sz="4000" dirty="0">
                <a:latin typeface="楷体_GB2312" pitchFamily="49" charset="-122"/>
                <a:ea typeface="楷体_GB2312" pitchFamily="49" charset="-122"/>
              </a:rPr>
              <a:t>   </a:t>
            </a:r>
            <a:r>
              <a:rPr lang="en-US" altLang="zh-CN" sz="4000" smtClean="0"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zh-CN" altLang="en-US" sz="4000" smtClean="0">
                <a:latin typeface="楷体_GB2312" pitchFamily="49" charset="-122"/>
                <a:ea typeface="楷体_GB2312" pitchFamily="49" charset="-122"/>
              </a:rPr>
              <a:t>这个星期</a:t>
            </a:r>
            <a:r>
              <a:rPr lang="zh-CN" altLang="en-US" sz="4000" dirty="0" smtClean="0">
                <a:latin typeface="楷体_GB2312" pitchFamily="49" charset="-122"/>
                <a:ea typeface="楷体_GB2312" pitchFamily="49" charset="-122"/>
              </a:rPr>
              <a:t>，</a:t>
            </a:r>
            <a:r>
              <a:rPr lang="zh-CN" altLang="en-US" sz="4000" dirty="0">
                <a:latin typeface="楷体_GB2312" pitchFamily="49" charset="-122"/>
                <a:ea typeface="楷体_GB2312" pitchFamily="49" charset="-122"/>
              </a:rPr>
              <a:t>轮到</a:t>
            </a:r>
            <a:r>
              <a:rPr lang="zh-CN" altLang="en-US" sz="4000" b="0" u="sng" dirty="0"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sz="4000" dirty="0">
                <a:latin typeface="楷体_GB2312" pitchFamily="49" charset="-122"/>
                <a:ea typeface="楷体_GB2312" pitchFamily="49" charset="-122"/>
              </a:rPr>
              <a:t>当“万兽之王”了，</a:t>
            </a:r>
            <a:r>
              <a:rPr lang="zh-CN" altLang="en-US" sz="4000" dirty="0" smtClean="0">
                <a:latin typeface="楷体_GB2312" pitchFamily="49" charset="-122"/>
                <a:ea typeface="楷体_GB2312" pitchFamily="49" charset="-122"/>
              </a:rPr>
              <a:t>他</a:t>
            </a:r>
            <a:r>
              <a:rPr lang="en-US" altLang="zh-CN" sz="4000" dirty="0" smtClean="0">
                <a:latin typeface="楷体_GB2312" pitchFamily="49" charset="-122"/>
                <a:ea typeface="楷体_GB2312" pitchFamily="49" charset="-122"/>
              </a:rPr>
              <a:t>……………………</a:t>
            </a:r>
            <a:endParaRPr lang="en-US" altLang="zh-CN" sz="4000" u="sng" dirty="0"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150000"/>
              </a:lnSpc>
              <a:buFont typeface="Arial" charset="0"/>
              <a:buNone/>
            </a:pPr>
            <a:endParaRPr lang="zh-CN" altLang="zh-CN" sz="2800" b="0" u="sng" dirty="0">
              <a:solidFill>
                <a:schemeClr val="tx1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91141" name="Picture 5" descr="花豹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429000" y="4724400"/>
            <a:ext cx="2016125" cy="1844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1142" name="Picture 6" descr="老鹰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523162" y="1219199"/>
            <a:ext cx="1620838" cy="6048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1143" name="Text Box 9"/>
          <p:cNvSpPr txBox="1">
            <a:spLocks noChangeArrowheads="1"/>
          </p:cNvSpPr>
          <p:nvPr/>
        </p:nvSpPr>
        <p:spPr bwMode="auto">
          <a:xfrm>
            <a:off x="533400" y="0"/>
            <a:ext cx="2501006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3600" dirty="0"/>
              <a:t>打写练习：</a:t>
            </a:r>
          </a:p>
        </p:txBody>
      </p:sp>
      <p:pic>
        <p:nvPicPr>
          <p:cNvPr id="8" name="Picture 17" descr="songshu">
            <a:hlinkClick r:id="" action="ppaction://noaction">
              <a:snd r:embed="rId4" name="chimes.wav"/>
            </a:hlinkClick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91200" y="4953000"/>
            <a:ext cx="1400175" cy="1400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11" descr="cat">
            <a:hlinkClick r:id="" action="ppaction://noaction">
              <a:snd r:embed="rId4" name="chimes.wav"/>
            </a:hlinkClick>
          </p:cNvPr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47222" y="5188353"/>
            <a:ext cx="1377028" cy="1441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14" descr="dog">
            <a:hlinkClick r:id="" action="ppaction://noaction">
              <a:snd r:embed="rId4" name="chimes.wav"/>
            </a:hlinkClick>
          </p:cNvPr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62737" y="5188353"/>
            <a:ext cx="1147536" cy="15002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3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890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  <p:transition advClick="0" advTm="6000">
    <p:blinds dir="vert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901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  <p:transition advClick="0" advTm="6000">
    <p:blinds dir="vert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946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2700"/>
            <a:ext cx="9144000" cy="510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2947" name="Rectangle 3"/>
          <p:cNvSpPr>
            <a:spLocks noChangeArrowheads="1"/>
          </p:cNvSpPr>
          <p:nvPr/>
        </p:nvSpPr>
        <p:spPr bwMode="auto">
          <a:xfrm>
            <a:off x="152400" y="5257800"/>
            <a:ext cx="8915400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buFont typeface="Arial" charset="0"/>
              <a:buNone/>
            </a:pPr>
            <a:r>
              <a:rPr lang="zh-CN" altLang="zh-CN" sz="4000" b="0" dirty="0">
                <a:solidFill>
                  <a:schemeClr val="tx1"/>
                </a:solidFill>
                <a:latin typeface="Arial" charset="0"/>
                <a:ea typeface="宋体" charset="-122"/>
              </a:rPr>
              <a:t>       </a:t>
            </a:r>
            <a:r>
              <a:rPr lang="zh-CN" altLang="en-US" sz="4000" b="0" dirty="0">
                <a:solidFill>
                  <a:schemeClr val="tx1"/>
                </a:solidFill>
                <a:latin typeface="Arial" charset="0"/>
                <a:ea typeface="宋体" charset="-122"/>
              </a:rPr>
              <a:t>大熊猫喜欢单独行动，</a:t>
            </a:r>
            <a:r>
              <a:rPr lang="zh-CN" altLang="en-US" sz="4000" b="0" dirty="0">
                <a:solidFill>
                  <a:schemeClr val="tx1"/>
                </a:solidFill>
                <a:ea typeface="宋体" charset="-122"/>
              </a:rPr>
              <a:t>善于爬树，最爱吃的是竹子</a:t>
            </a:r>
            <a:r>
              <a:rPr lang="zh-CN" altLang="en-US" sz="4000" dirty="0">
                <a:solidFill>
                  <a:schemeClr val="tx1"/>
                </a:solidFill>
                <a:ea typeface="宋体" charset="-122"/>
              </a:rPr>
              <a:t> </a:t>
            </a:r>
            <a:r>
              <a:rPr lang="zh-CN" altLang="en-US" sz="4000" b="0" dirty="0">
                <a:solidFill>
                  <a:schemeClr val="tx1"/>
                </a:solidFill>
                <a:latin typeface="Arial" charset="0"/>
                <a:ea typeface="宋体" charset="-122"/>
              </a:rPr>
              <a:t> 。</a:t>
            </a:r>
          </a:p>
        </p:txBody>
      </p:sp>
    </p:spTree>
  </p:cSld>
  <p:clrMapOvr>
    <a:masterClrMapping/>
  </p:clrMapOvr>
  <p:transition advClick="0" advTm="8000">
    <p:blinds dir="vert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Rectangle 4"/>
          <p:cNvSpPr>
            <a:spLocks noChangeArrowheads="1"/>
          </p:cNvSpPr>
          <p:nvPr/>
        </p:nvSpPr>
        <p:spPr bwMode="auto">
          <a:xfrm>
            <a:off x="304800" y="5149850"/>
            <a:ext cx="9144000" cy="170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buFont typeface="Arial" charset="0"/>
              <a:buNone/>
            </a:pPr>
            <a:r>
              <a:rPr lang="zh-CN" altLang="zh-CN" sz="4000" b="0" dirty="0">
                <a:solidFill>
                  <a:schemeClr val="tx1"/>
                </a:solidFill>
                <a:ea typeface="宋体" charset="-122"/>
              </a:rPr>
              <a:t>        </a:t>
            </a:r>
            <a:r>
              <a:rPr lang="zh-CN" altLang="en-US" sz="4000" b="0" dirty="0">
                <a:solidFill>
                  <a:schemeClr val="tx1"/>
                </a:solidFill>
                <a:ea typeface="宋体" charset="-122"/>
              </a:rPr>
              <a:t>大象爱吃石头和泥土，喜欢用泥巴、灰尘等洗澡，用来保护皮肤。</a:t>
            </a:r>
            <a:r>
              <a:rPr lang="zh-CN" altLang="en-US" dirty="0"/>
              <a:t>  </a:t>
            </a:r>
          </a:p>
        </p:txBody>
      </p:sp>
      <p:pic>
        <p:nvPicPr>
          <p:cNvPr id="83971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0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>
    <p:blinds dir="vert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 descr="qqqqqqqqqqqqqqq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771" name="Text Box 3"/>
          <p:cNvSpPr txBox="1">
            <a:spLocks noChangeArrowheads="1"/>
          </p:cNvSpPr>
          <p:nvPr/>
        </p:nvSpPr>
        <p:spPr bwMode="auto">
          <a:xfrm>
            <a:off x="457200" y="533400"/>
            <a:ext cx="8153400" cy="55707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zh-CN" altLang="en-US" sz="4800" dirty="0">
                <a:latin typeface="楷体_GB2312" pitchFamily="49" charset="-122"/>
                <a:ea typeface="楷体_GB2312" pitchFamily="49" charset="-122"/>
              </a:rPr>
              <a:t>自由朗读课文第</a:t>
            </a:r>
            <a:r>
              <a:rPr lang="zh-CN" altLang="zh-CN" sz="4800" dirty="0">
                <a:latin typeface="楷体_GB2312" pitchFamily="49" charset="-122"/>
                <a:ea typeface="楷体_GB2312" pitchFamily="49" charset="-122"/>
              </a:rPr>
              <a:t>2</a:t>
            </a:r>
            <a:r>
              <a:rPr lang="zh-CN" altLang="en-US" sz="4800" dirty="0">
                <a:latin typeface="楷体_GB2312" pitchFamily="49" charset="-122"/>
                <a:ea typeface="楷体_GB2312" pitchFamily="49" charset="-122"/>
              </a:rPr>
              <a:t>——</a:t>
            </a:r>
            <a:r>
              <a:rPr lang="en-US" altLang="zh-CN" sz="4800" dirty="0">
                <a:latin typeface="楷体_GB2312" pitchFamily="49" charset="-122"/>
                <a:ea typeface="楷体_GB2312" pitchFamily="49" charset="-122"/>
              </a:rPr>
              <a:t>4</a:t>
            </a:r>
            <a:r>
              <a:rPr lang="zh-CN" altLang="en-US" sz="4800" dirty="0">
                <a:latin typeface="楷体_GB2312" pitchFamily="49" charset="-122"/>
                <a:ea typeface="楷体_GB2312" pitchFamily="49" charset="-122"/>
              </a:rPr>
              <a:t>自然段</a:t>
            </a:r>
            <a:r>
              <a:rPr lang="zh-CN" altLang="zh-CN" sz="4800" dirty="0">
                <a:latin typeface="楷体_GB2312" pitchFamily="49" charset="-122"/>
                <a:ea typeface="楷体_GB2312" pitchFamily="49" charset="-122"/>
              </a:rPr>
              <a:t>,</a:t>
            </a:r>
            <a:r>
              <a:rPr lang="zh-CN" altLang="en-US" sz="4800" dirty="0">
                <a:latin typeface="楷体_GB2312" pitchFamily="49" charset="-122"/>
                <a:ea typeface="楷体_GB2312" pitchFamily="49" charset="-122"/>
              </a:rPr>
              <a:t>思考：</a:t>
            </a:r>
          </a:p>
          <a:p>
            <a:pPr>
              <a:spcBef>
                <a:spcPct val="50000"/>
              </a:spcBef>
              <a:buFont typeface="Arial" charset="0"/>
              <a:buNone/>
            </a:pPr>
            <a:r>
              <a:rPr lang="zh-CN" altLang="zh-CN" sz="4000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1</a:t>
            </a:r>
            <a:r>
              <a:rPr lang="zh-CN" altLang="en-US" sz="4000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、猫头鹰、袋鼠和猴子分别下了什么命令？用</a:t>
            </a:r>
            <a:r>
              <a:rPr lang="zh-CN" altLang="en-US" sz="4000" dirty="0">
                <a:solidFill>
                  <a:schemeClr val="tx1"/>
                </a:solidFill>
                <a:latin typeface="Arial" charset="0"/>
                <a:ea typeface="楷体_GB2312" pitchFamily="49" charset="-122"/>
              </a:rPr>
              <a:t>“ </a:t>
            </a:r>
            <a:r>
              <a:rPr lang="en-US" altLang="zh-CN" sz="4000" dirty="0">
                <a:solidFill>
                  <a:schemeClr val="tx1"/>
                </a:solidFill>
                <a:latin typeface="Arial" charset="0"/>
                <a:ea typeface="楷体_GB2312" pitchFamily="49" charset="-122"/>
              </a:rPr>
              <a:t>——</a:t>
            </a:r>
            <a:r>
              <a:rPr lang="zh-CN" altLang="en-US" sz="4000" dirty="0" smtClean="0">
                <a:solidFill>
                  <a:schemeClr val="tx1"/>
                </a:solidFill>
                <a:latin typeface="Arial" charset="0"/>
                <a:ea typeface="楷体_GB2312" pitchFamily="49" charset="-122"/>
              </a:rPr>
              <a:t>”画</a:t>
            </a:r>
            <a:r>
              <a:rPr lang="zh-CN" altLang="en-US" sz="4000" dirty="0" smtClean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出来。</a:t>
            </a:r>
            <a:endParaRPr lang="zh-CN" altLang="en-US" sz="4000" dirty="0">
              <a:solidFill>
                <a:schemeClr val="tx1"/>
              </a:solidFill>
              <a:latin typeface="楷体_GB2312" pitchFamily="49" charset="-122"/>
              <a:ea typeface="楷体_GB2312" pitchFamily="49" charset="-122"/>
            </a:endParaRPr>
          </a:p>
          <a:p>
            <a:pPr>
              <a:spcBef>
                <a:spcPct val="50000"/>
              </a:spcBef>
              <a:buFont typeface="Arial" charset="0"/>
              <a:buNone/>
            </a:pPr>
            <a:r>
              <a:rPr lang="zh-CN" altLang="zh-CN" sz="4000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2</a:t>
            </a:r>
            <a:r>
              <a:rPr lang="zh-CN" altLang="en-US" sz="4000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、小动物们有什么反应？用</a:t>
            </a:r>
            <a:r>
              <a:rPr lang="zh-CN" altLang="en-US" sz="4000" dirty="0" smtClean="0">
                <a:solidFill>
                  <a:schemeClr val="tx1"/>
                </a:solidFill>
                <a:latin typeface="宋体" charset="-122"/>
                <a:ea typeface="楷体_GB2312" pitchFamily="49" charset="-122"/>
              </a:rPr>
              <a:t>“</a:t>
            </a:r>
            <a:r>
              <a:rPr lang="zh-CN" altLang="en-US" sz="4000" dirty="0" smtClean="0">
                <a:latin typeface="楷体_GB2312" pitchFamily="49" charset="-122"/>
                <a:ea typeface="楷体_GB2312" pitchFamily="49" charset="-122"/>
              </a:rPr>
              <a:t>～～</a:t>
            </a:r>
            <a:r>
              <a:rPr lang="zh-CN" altLang="en-US" sz="4000" dirty="0" smtClean="0">
                <a:solidFill>
                  <a:schemeClr val="tx1"/>
                </a:solidFill>
                <a:latin typeface="宋体" charset="-122"/>
                <a:ea typeface="楷体_GB2312" pitchFamily="49" charset="-122"/>
              </a:rPr>
              <a:t>”画</a:t>
            </a:r>
            <a:r>
              <a:rPr lang="zh-CN" altLang="en-US" sz="4000" dirty="0" smtClean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出来。</a:t>
            </a:r>
            <a:endParaRPr lang="zh-CN" altLang="en-US" sz="4000" dirty="0">
              <a:solidFill>
                <a:schemeClr val="tx1"/>
              </a:solidFill>
              <a:latin typeface="楷体_GB2312" pitchFamily="49" charset="-122"/>
              <a:ea typeface="楷体_GB2312" pitchFamily="49" charset="-122"/>
            </a:endParaRPr>
          </a:p>
          <a:p>
            <a:pPr>
              <a:spcBef>
                <a:spcPct val="50000"/>
              </a:spcBef>
              <a:buFont typeface="Arial" charset="0"/>
              <a:buNone/>
            </a:pPr>
            <a:endParaRPr lang="zh-CN" altLang="zh-CN" sz="4000" dirty="0">
              <a:solidFill>
                <a:schemeClr val="tx1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3" name="Picture 2" descr="从现在开始-猫"/>
          <p:cNvPicPr>
            <a:picLocks noGrp="1" noChangeAspect="1" noChangeArrowheads="1"/>
          </p:cNvPicPr>
          <p:nvPr>
            <p:ph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1588"/>
            <a:ext cx="9144000" cy="6856412"/>
          </a:xfrm>
          <a:solidFill>
            <a:srgbClr val="FF0000"/>
          </a:solidFill>
          <a:ln>
            <a:solidFill>
              <a:schemeClr val="bg1"/>
            </a:solidFill>
          </a:ln>
        </p:spPr>
      </p:pic>
      <p:sp>
        <p:nvSpPr>
          <p:cNvPr id="33795" name="Text Box 4"/>
          <p:cNvSpPr txBox="1">
            <a:spLocks noChangeArrowheads="1"/>
          </p:cNvSpPr>
          <p:nvPr/>
        </p:nvSpPr>
        <p:spPr bwMode="auto">
          <a:xfrm>
            <a:off x="2041525" y="4803775"/>
            <a:ext cx="184150" cy="1098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endParaRPr lang="zh-CN" altLang="zh-CN">
              <a:ea typeface="华文行楷"/>
              <a:cs typeface="华文行楷"/>
            </a:endParaRPr>
          </a:p>
        </p:txBody>
      </p:sp>
      <p:sp>
        <p:nvSpPr>
          <p:cNvPr id="9221" name="Text Box 5"/>
          <p:cNvSpPr txBox="1">
            <a:spLocks noChangeArrowheads="1"/>
          </p:cNvSpPr>
          <p:nvPr/>
        </p:nvSpPr>
        <p:spPr bwMode="auto">
          <a:xfrm>
            <a:off x="2514600" y="533400"/>
            <a:ext cx="58674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endParaRPr lang="zh-CN" altLang="en-US" sz="3200">
              <a:solidFill>
                <a:schemeClr val="tx1"/>
              </a:solidFill>
              <a:ea typeface="楷体_GB2312" pitchFamily="49" charset="-122"/>
            </a:endParaRPr>
          </a:p>
        </p:txBody>
      </p:sp>
      <p:sp>
        <p:nvSpPr>
          <p:cNvPr id="33799" name="AutoShape 7"/>
          <p:cNvSpPr>
            <a:spLocks noChangeArrowheads="1"/>
          </p:cNvSpPr>
          <p:nvPr/>
        </p:nvSpPr>
        <p:spPr bwMode="auto">
          <a:xfrm>
            <a:off x="3657600" y="304800"/>
            <a:ext cx="5486400" cy="2438400"/>
          </a:xfrm>
          <a:prstGeom prst="wedgeRoundRectCallout">
            <a:avLst>
              <a:gd name="adj1" fmla="val -61718"/>
              <a:gd name="adj2" fmla="val 51236"/>
              <a:gd name="adj3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r>
              <a:rPr lang="zh-CN" altLang="en-US" sz="44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从现在开始，你们都要跟我一样，</a:t>
            </a:r>
            <a:r>
              <a:rPr lang="zh-CN" altLang="en-US" sz="4400">
                <a:latin typeface="楷体_GB2312" pitchFamily="49" charset="-122"/>
                <a:ea typeface="楷体_GB2312" pitchFamily="49" charset="-122"/>
              </a:rPr>
              <a:t>白天休息，夜里做事</a:t>
            </a:r>
            <a:r>
              <a:rPr lang="en-US" altLang="zh-CN" sz="4400">
                <a:latin typeface="楷体_GB2312" pitchFamily="49" charset="-122"/>
                <a:ea typeface="楷体_GB2312" pitchFamily="49" charset="-122"/>
              </a:rPr>
              <a:t>!</a:t>
            </a:r>
            <a:endParaRPr lang="zh-CN" altLang="en-US" sz="440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3800" name="AutoShape 8"/>
          <p:cNvSpPr>
            <a:spLocks noChangeArrowheads="1"/>
          </p:cNvSpPr>
          <p:nvPr/>
        </p:nvSpPr>
        <p:spPr bwMode="auto">
          <a:xfrm>
            <a:off x="0" y="838200"/>
            <a:ext cx="2971800" cy="914400"/>
          </a:xfrm>
          <a:prstGeom prst="wedgeRoundRectCallout">
            <a:avLst>
              <a:gd name="adj1" fmla="val -6569"/>
              <a:gd name="adj2" fmla="val 155037"/>
              <a:gd name="adj3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r>
              <a:rPr lang="zh-CN" altLang="en-US" sz="4800">
                <a:ea typeface="楷体_GB2312" pitchFamily="49" charset="-122"/>
              </a:rPr>
              <a:t>神气极了 </a:t>
            </a:r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1" grpId="0" autoUpdateAnimBg="0"/>
      <p:bldP spid="3380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9874" name="Picture 2" descr="从现在开始-猫"/>
          <p:cNvPicPr>
            <a:picLocks noGrp="1" noChangeAspect="1" noChangeArrowheads="1"/>
          </p:cNvPicPr>
          <p:nvPr>
            <p:ph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44000" cy="4646613"/>
          </a:xfrm>
          <a:solidFill>
            <a:srgbClr val="FF0000"/>
          </a:solidFill>
          <a:ln>
            <a:solidFill>
              <a:schemeClr val="bg1"/>
            </a:solidFill>
          </a:ln>
        </p:spPr>
      </p:pic>
      <p:sp>
        <p:nvSpPr>
          <p:cNvPr id="79875" name="Text Box 4"/>
          <p:cNvSpPr txBox="1">
            <a:spLocks noChangeArrowheads="1"/>
          </p:cNvSpPr>
          <p:nvPr/>
        </p:nvSpPr>
        <p:spPr bwMode="auto">
          <a:xfrm>
            <a:off x="2041525" y="4803775"/>
            <a:ext cx="184150" cy="1098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endParaRPr lang="zh-CN" altLang="zh-CN">
              <a:ea typeface="华文行楷"/>
              <a:cs typeface="华文行楷"/>
            </a:endParaRPr>
          </a:p>
        </p:txBody>
      </p:sp>
      <p:sp>
        <p:nvSpPr>
          <p:cNvPr id="9221" name="Text Box 5"/>
          <p:cNvSpPr txBox="1">
            <a:spLocks noChangeArrowheads="1"/>
          </p:cNvSpPr>
          <p:nvPr/>
        </p:nvSpPr>
        <p:spPr bwMode="auto">
          <a:xfrm>
            <a:off x="2514600" y="533400"/>
            <a:ext cx="58674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endParaRPr lang="zh-CN" altLang="en-US" sz="3200">
              <a:solidFill>
                <a:schemeClr val="tx1"/>
              </a:solidFill>
              <a:ea typeface="楷体_GB2312" pitchFamily="49" charset="-122"/>
            </a:endParaRPr>
          </a:p>
        </p:txBody>
      </p:sp>
      <p:sp>
        <p:nvSpPr>
          <p:cNvPr id="79878" name="AutoShape 6"/>
          <p:cNvSpPr>
            <a:spLocks noChangeArrowheads="1"/>
          </p:cNvSpPr>
          <p:nvPr/>
        </p:nvSpPr>
        <p:spPr bwMode="auto">
          <a:xfrm>
            <a:off x="3657600" y="304800"/>
            <a:ext cx="5486400" cy="2438400"/>
          </a:xfrm>
          <a:prstGeom prst="wedgeRoundRectCallout">
            <a:avLst>
              <a:gd name="adj1" fmla="val -61718"/>
              <a:gd name="adj2" fmla="val 51236"/>
              <a:gd name="adj3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r>
              <a:rPr lang="zh-CN" altLang="en-US" sz="44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从现在开始，你们都要跟我一样，</a:t>
            </a:r>
            <a:r>
              <a:rPr lang="zh-CN" altLang="en-US" sz="4400">
                <a:latin typeface="楷体_GB2312" pitchFamily="49" charset="-122"/>
                <a:ea typeface="楷体_GB2312" pitchFamily="49" charset="-122"/>
              </a:rPr>
              <a:t>白天休息，夜里做事</a:t>
            </a:r>
            <a:r>
              <a:rPr lang="en-US" altLang="zh-CN" sz="4400">
                <a:latin typeface="楷体_GB2312" pitchFamily="49" charset="-122"/>
                <a:ea typeface="楷体_GB2312" pitchFamily="49" charset="-122"/>
              </a:rPr>
              <a:t>!</a:t>
            </a:r>
            <a:endParaRPr lang="zh-CN" altLang="en-US" sz="440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79879" name="AutoShape 7"/>
          <p:cNvSpPr>
            <a:spLocks noChangeArrowheads="1"/>
          </p:cNvSpPr>
          <p:nvPr/>
        </p:nvSpPr>
        <p:spPr bwMode="auto">
          <a:xfrm>
            <a:off x="0" y="838200"/>
            <a:ext cx="2971800" cy="914400"/>
          </a:xfrm>
          <a:prstGeom prst="wedgeRoundRectCallout">
            <a:avLst>
              <a:gd name="adj1" fmla="val -6569"/>
              <a:gd name="adj2" fmla="val 155037"/>
              <a:gd name="adj3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r>
              <a:rPr lang="zh-CN" altLang="en-US" sz="4800">
                <a:ea typeface="楷体_GB2312" pitchFamily="49" charset="-122"/>
              </a:rPr>
              <a:t>神气极了 </a:t>
            </a:r>
          </a:p>
        </p:txBody>
      </p:sp>
      <p:sp>
        <p:nvSpPr>
          <p:cNvPr id="79880" name="Text Box 8"/>
          <p:cNvSpPr txBox="1">
            <a:spLocks noChangeArrowheads="1"/>
          </p:cNvSpPr>
          <p:nvPr/>
        </p:nvSpPr>
        <p:spPr bwMode="auto">
          <a:xfrm>
            <a:off x="0" y="4800600"/>
            <a:ext cx="8763000" cy="3249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dirty="0">
                <a:solidFill>
                  <a:schemeClr val="tx1"/>
                </a:solidFill>
                <a:ea typeface="楷体_GB2312" pitchFamily="49" charset="-122"/>
              </a:rPr>
              <a:t>大家听了议论纷纷，可是又不得不服从命令，只好天天熬夜。一个星期下来，动物们都叫苦连天。</a:t>
            </a:r>
          </a:p>
          <a:p>
            <a:pPr>
              <a:spcBef>
                <a:spcPct val="50000"/>
              </a:spcBef>
            </a:pPr>
            <a:endParaRPr lang="zh-CN" altLang="en-US" dirty="0"/>
          </a:p>
        </p:txBody>
      </p:sp>
      <p:sp>
        <p:nvSpPr>
          <p:cNvPr id="79881" name="Text Box 9"/>
          <p:cNvSpPr txBox="1">
            <a:spLocks noChangeArrowheads="1"/>
          </p:cNvSpPr>
          <p:nvPr/>
        </p:nvSpPr>
        <p:spPr bwMode="auto">
          <a:xfrm>
            <a:off x="1828800" y="4800600"/>
            <a:ext cx="24384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>
                <a:ea typeface="楷体_GB2312" pitchFamily="49" charset="-122"/>
              </a:rPr>
              <a:t>议论纷纷</a:t>
            </a:r>
          </a:p>
        </p:txBody>
      </p:sp>
      <p:sp>
        <p:nvSpPr>
          <p:cNvPr id="79882" name="Text Box 10"/>
          <p:cNvSpPr txBox="1">
            <a:spLocks noChangeArrowheads="1"/>
          </p:cNvSpPr>
          <p:nvPr/>
        </p:nvSpPr>
        <p:spPr bwMode="auto">
          <a:xfrm>
            <a:off x="5486400" y="4800600"/>
            <a:ext cx="1560513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3600">
                <a:ea typeface="楷体_GB2312" pitchFamily="49" charset="-122"/>
              </a:rPr>
              <a:t>不得不</a:t>
            </a:r>
          </a:p>
        </p:txBody>
      </p:sp>
      <p:sp>
        <p:nvSpPr>
          <p:cNvPr id="79883" name="Text Box 11"/>
          <p:cNvSpPr txBox="1">
            <a:spLocks noChangeArrowheads="1"/>
          </p:cNvSpPr>
          <p:nvPr/>
        </p:nvSpPr>
        <p:spPr bwMode="auto">
          <a:xfrm>
            <a:off x="914400" y="5867400"/>
            <a:ext cx="22860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>
                <a:ea typeface="楷体_GB2312" pitchFamily="49" charset="-122"/>
              </a:rPr>
              <a:t>叫苦连天</a:t>
            </a:r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1" grpId="0" autoUpdateAnimBg="0"/>
      <p:bldP spid="79881" grpId="0"/>
      <p:bldP spid="7988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8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700" y="0"/>
            <a:ext cx="91313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5" name="AutoShape 3"/>
          <p:cNvSpPr>
            <a:spLocks noChangeArrowheads="1"/>
          </p:cNvSpPr>
          <p:nvPr/>
        </p:nvSpPr>
        <p:spPr bwMode="auto">
          <a:xfrm>
            <a:off x="533400" y="4876800"/>
            <a:ext cx="6248400" cy="1981200"/>
          </a:xfrm>
          <a:prstGeom prst="cloudCallout">
            <a:avLst>
              <a:gd name="adj1" fmla="val -28454"/>
              <a:gd name="adj2" fmla="val -179648"/>
            </a:avLst>
          </a:prstGeom>
          <a:solidFill>
            <a:schemeClr val="bg1">
              <a:alpha val="78038"/>
            </a:schemeClr>
          </a:solidFill>
          <a:ln w="63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algn="ctr">
              <a:buFont typeface="Arial" charset="0"/>
              <a:buNone/>
            </a:pPr>
            <a:endParaRPr lang="zh-CN" altLang="zh-CN">
              <a:ea typeface="华文行楷"/>
              <a:cs typeface="华文行楷"/>
            </a:endParaRPr>
          </a:p>
        </p:txBody>
      </p:sp>
      <p:sp>
        <p:nvSpPr>
          <p:cNvPr id="37891" name="Text Box 4"/>
          <p:cNvSpPr txBox="1">
            <a:spLocks noChangeArrowheads="1"/>
          </p:cNvSpPr>
          <p:nvPr/>
        </p:nvSpPr>
        <p:spPr bwMode="auto">
          <a:xfrm>
            <a:off x="5318125" y="1755775"/>
            <a:ext cx="184150" cy="1098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endParaRPr lang="zh-CN" altLang="zh-CN">
              <a:ea typeface="华文行楷"/>
              <a:cs typeface="华文行楷"/>
            </a:endParaRPr>
          </a:p>
        </p:txBody>
      </p:sp>
      <p:sp>
        <p:nvSpPr>
          <p:cNvPr id="13317" name="Text Box 5"/>
          <p:cNvSpPr txBox="1">
            <a:spLocks noChangeArrowheads="1"/>
          </p:cNvSpPr>
          <p:nvPr/>
        </p:nvSpPr>
        <p:spPr bwMode="auto">
          <a:xfrm>
            <a:off x="1066800" y="5257800"/>
            <a:ext cx="5486400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3600">
                <a:solidFill>
                  <a:schemeClr val="tx1"/>
                </a:solidFill>
                <a:ea typeface="楷体_GB2312" pitchFamily="49" charset="-122"/>
              </a:rPr>
              <a:t>他激动地说：从现在开始，你们都要</a:t>
            </a:r>
            <a:r>
              <a:rPr lang="zh-CN" altLang="en-US" sz="3600">
                <a:ea typeface="楷体_GB2312" pitchFamily="49" charset="-122"/>
              </a:rPr>
              <a:t>跳着走路</a:t>
            </a:r>
            <a:r>
              <a:rPr lang="zh-CN" altLang="en-US" sz="3600">
                <a:solidFill>
                  <a:schemeClr val="tx1"/>
                </a:solidFill>
                <a:ea typeface="楷体_GB2312" pitchFamily="49" charset="-122"/>
              </a:rPr>
              <a:t>！</a:t>
            </a:r>
          </a:p>
        </p:txBody>
      </p:sp>
      <p:sp>
        <p:nvSpPr>
          <p:cNvPr id="13319" name="Text Box 7"/>
          <p:cNvSpPr txBox="1">
            <a:spLocks noChangeArrowheads="1"/>
          </p:cNvSpPr>
          <p:nvPr/>
        </p:nvSpPr>
        <p:spPr bwMode="auto">
          <a:xfrm>
            <a:off x="1524000" y="5257800"/>
            <a:ext cx="2133600" cy="641350"/>
          </a:xfrm>
          <a:prstGeom prst="rect">
            <a:avLst/>
          </a:prstGeom>
          <a:solidFill>
            <a:schemeClr val="bg1">
              <a:alpha val="21960"/>
            </a:schemeClr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3600">
                <a:ea typeface="楷体_GB2312" pitchFamily="49" charset="-122"/>
              </a:rPr>
              <a:t>激动</a:t>
            </a:r>
          </a:p>
        </p:txBody>
      </p:sp>
      <p:sp>
        <p:nvSpPr>
          <p:cNvPr id="37899" name="Text Box 11"/>
          <p:cNvSpPr txBox="1">
            <a:spLocks noChangeArrowheads="1"/>
          </p:cNvSpPr>
          <p:nvPr/>
        </p:nvSpPr>
        <p:spPr bwMode="auto">
          <a:xfrm>
            <a:off x="7620000" y="4114800"/>
            <a:ext cx="1006475" cy="289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5400" dirty="0">
                <a:ea typeface="楷体_GB2312" pitchFamily="49" charset="-122"/>
              </a:rPr>
              <a:t>直摇头</a:t>
            </a:r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78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78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8066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313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8068" name="Text Box 4"/>
          <p:cNvSpPr txBox="1">
            <a:spLocks noChangeArrowheads="1"/>
          </p:cNvSpPr>
          <p:nvPr/>
        </p:nvSpPr>
        <p:spPr bwMode="auto">
          <a:xfrm>
            <a:off x="5318125" y="1755775"/>
            <a:ext cx="184150" cy="1098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endParaRPr lang="zh-CN" altLang="zh-CN">
              <a:ea typeface="华文行楷"/>
              <a:cs typeface="华文行楷"/>
            </a:endParaRPr>
          </a:p>
        </p:txBody>
      </p:sp>
      <p:sp>
        <p:nvSpPr>
          <p:cNvPr id="13318" name="Rectangle 6"/>
          <p:cNvSpPr>
            <a:spLocks noChangeArrowheads="1"/>
          </p:cNvSpPr>
          <p:nvPr/>
        </p:nvSpPr>
        <p:spPr bwMode="auto">
          <a:xfrm>
            <a:off x="304800" y="4937125"/>
            <a:ext cx="8305800" cy="13112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4000" dirty="0">
                <a:solidFill>
                  <a:srgbClr val="000000"/>
                </a:solidFill>
                <a:ea typeface="楷体_GB2312" pitchFamily="49" charset="-122"/>
              </a:rPr>
              <a:t>可是又</a:t>
            </a:r>
            <a:r>
              <a:rPr lang="zh-CN" altLang="en-US" sz="4000" dirty="0">
                <a:solidFill>
                  <a:srgbClr val="C00000"/>
                </a:solidFill>
                <a:ea typeface="楷体_GB2312" pitchFamily="49" charset="-122"/>
              </a:rPr>
              <a:t>不得不</a:t>
            </a:r>
            <a:r>
              <a:rPr lang="zh-CN" altLang="en-US" sz="4000" dirty="0">
                <a:solidFill>
                  <a:srgbClr val="000000"/>
                </a:solidFill>
                <a:ea typeface="楷体_GB2312" pitchFamily="49" charset="-122"/>
              </a:rPr>
              <a:t>服从命令，只好</a:t>
            </a:r>
            <a:r>
              <a:rPr lang="zh-CN" altLang="en-US" sz="4000" dirty="0">
                <a:solidFill>
                  <a:srgbClr val="FF3300"/>
                </a:solidFill>
                <a:ea typeface="楷体_GB2312" pitchFamily="49" charset="-122"/>
              </a:rPr>
              <a:t>苦练</a:t>
            </a:r>
            <a:r>
              <a:rPr lang="zh-CN" altLang="en-US" sz="4000" dirty="0">
                <a:solidFill>
                  <a:schemeClr val="tx1"/>
                </a:solidFill>
                <a:ea typeface="楷体_GB2312" pitchFamily="49" charset="-122"/>
              </a:rPr>
              <a:t>跳</a:t>
            </a:r>
            <a:r>
              <a:rPr lang="zh-CN" altLang="en-US" sz="4000" dirty="0">
                <a:solidFill>
                  <a:srgbClr val="000000"/>
                </a:solidFill>
                <a:ea typeface="楷体_GB2312" pitchFamily="49" charset="-122"/>
              </a:rPr>
              <a:t>的本领。</a:t>
            </a:r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140200" y="2619375"/>
            <a:ext cx="5003800" cy="423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3" name="AutoShape 3"/>
          <p:cNvSpPr>
            <a:spLocks noChangeArrowheads="1"/>
          </p:cNvSpPr>
          <p:nvPr/>
        </p:nvSpPr>
        <p:spPr bwMode="auto">
          <a:xfrm>
            <a:off x="381000" y="0"/>
            <a:ext cx="8353425" cy="3024188"/>
          </a:xfrm>
          <a:prstGeom prst="cloudCallout">
            <a:avLst>
              <a:gd name="adj1" fmla="val 13245"/>
              <a:gd name="adj2" fmla="val 80551"/>
            </a:avLst>
          </a:prstGeom>
          <a:gradFill rotWithShape="1">
            <a:gsLst>
              <a:gs pos="0">
                <a:srgbClr val="FFFF00"/>
              </a:gs>
              <a:gs pos="50000">
                <a:schemeClr val="bg1"/>
              </a:gs>
              <a:gs pos="100000">
                <a:srgbClr val="FFFF00"/>
              </a:gs>
            </a:gsLst>
            <a:lin ang="5400000" scaled="1"/>
          </a:gradFill>
          <a:ln w="9525" cmpd="sng">
            <a:solidFill>
              <a:schemeClr val="tx1"/>
            </a:solidFill>
            <a:round/>
            <a:headEnd/>
            <a:tailEnd/>
          </a:ln>
          <a:effectLst/>
          <a:extLst/>
        </p:spPr>
        <p:txBody>
          <a:bodyPr lIns="0" tIns="0" rIns="0" bIns="0" anchor="ctr" anchorCtr="1"/>
          <a:lstStyle/>
          <a:p>
            <a:pPr>
              <a:buFont typeface="Arial" charset="0"/>
              <a:buNone/>
            </a:pPr>
            <a:r>
              <a:rPr lang="zh-CN" altLang="en-US" sz="3600">
                <a:solidFill>
                  <a:schemeClr val="tx1"/>
                </a:solidFill>
                <a:latin typeface="Arial" charset="0"/>
                <a:ea typeface="楷体_GB2312" pitchFamily="49" charset="-122"/>
              </a:rPr>
              <a:t>他会不会命令我们从现在开始，都得住在树上，成天抓着藤条荡来荡去？</a:t>
            </a:r>
          </a:p>
        </p:txBody>
      </p:sp>
      <p:pic>
        <p:nvPicPr>
          <p:cNvPr id="39940" name="Picture 4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33400" y="3276600"/>
            <a:ext cx="1930400" cy="2751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blinds dir="vert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524000" y="3657600"/>
            <a:ext cx="1930400" cy="2751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7" name="AutoShape 3"/>
          <p:cNvSpPr>
            <a:spLocks noChangeArrowheads="1"/>
          </p:cNvSpPr>
          <p:nvPr/>
        </p:nvSpPr>
        <p:spPr bwMode="auto">
          <a:xfrm>
            <a:off x="0" y="381000"/>
            <a:ext cx="9074150" cy="2663825"/>
          </a:xfrm>
          <a:prstGeom prst="cloudCallout">
            <a:avLst>
              <a:gd name="adj1" fmla="val -18056"/>
              <a:gd name="adj2" fmla="val 68653"/>
            </a:avLst>
          </a:prstGeom>
          <a:gradFill rotWithShape="1">
            <a:gsLst>
              <a:gs pos="0">
                <a:srgbClr val="FFFF00"/>
              </a:gs>
              <a:gs pos="50000">
                <a:schemeClr val="bg1"/>
              </a:gs>
              <a:gs pos="100000">
                <a:srgbClr val="FFFF00"/>
              </a:gs>
            </a:gsLst>
            <a:lin ang="5400000" scaled="1"/>
          </a:gradFill>
          <a:ln w="9525" cmpd="sng">
            <a:solidFill>
              <a:schemeClr val="tx1"/>
            </a:solidFill>
            <a:round/>
            <a:headEnd/>
            <a:tailEnd/>
          </a:ln>
          <a:effectLst/>
          <a:extLst/>
        </p:spPr>
        <p:txBody>
          <a:bodyPr lIns="0" tIns="0" rIns="0" bIns="0"/>
          <a:lstStyle/>
          <a:p>
            <a:pPr>
              <a:buFont typeface="Arial" pitchFamily="34" charset="0"/>
              <a:buNone/>
              <a:defRPr/>
            </a:pPr>
            <a:r>
              <a:rPr lang="zh-CN" altLang="zh-CN" sz="360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pitchFamily="34" charset="0"/>
                <a:ea typeface="楷体_GB2312" pitchFamily="49" charset="-122"/>
              </a:rPr>
              <a:t>        </a:t>
            </a:r>
            <a:r>
              <a:rPr lang="zh-CN" sz="400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pitchFamily="34" charset="0"/>
                <a:ea typeface="楷体_GB2312" pitchFamily="49" charset="-122"/>
              </a:rPr>
              <a:t>从现在开始，每个动物都照</a:t>
            </a:r>
            <a:r>
              <a:rPr lang="zh-CN" sz="4000"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ea typeface="楷体_GB2312" pitchFamily="49" charset="-122"/>
              </a:rPr>
              <a:t>自己习惯的方式</a:t>
            </a:r>
            <a:r>
              <a:rPr lang="zh-CN" sz="400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pitchFamily="34" charset="0"/>
                <a:ea typeface="楷体_GB2312" pitchFamily="49" charset="-122"/>
              </a:rPr>
              <a:t>过日子。</a:t>
            </a:r>
          </a:p>
          <a:p>
            <a:pPr>
              <a:lnSpc>
                <a:spcPct val="80000"/>
              </a:lnSpc>
              <a:spcBef>
                <a:spcPct val="20000"/>
              </a:spcBef>
              <a:buFont typeface="Arial" pitchFamily="34" charset="0"/>
              <a:buNone/>
              <a:defRPr/>
            </a:pPr>
            <a:endParaRPr lang="zh-CN" altLang="zh-CN" sz="4000">
              <a:solidFill>
                <a:schemeClr val="tx1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Arial" pitchFamily="34" charset="0"/>
              <a:ea typeface="楷体" pitchFamily="1" charset="-122"/>
            </a:endParaRPr>
          </a:p>
        </p:txBody>
      </p:sp>
      <p:sp>
        <p:nvSpPr>
          <p:cNvPr id="40964" name="Text Box 4"/>
          <p:cNvSpPr txBox="1">
            <a:spLocks noChangeArrowheads="1"/>
          </p:cNvSpPr>
          <p:nvPr/>
        </p:nvSpPr>
        <p:spPr bwMode="auto">
          <a:xfrm>
            <a:off x="6588125" y="1125538"/>
            <a:ext cx="115252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endParaRPr lang="zh-CN" altLang="zh-CN" sz="3600">
              <a:solidFill>
                <a:srgbClr val="CC0066"/>
              </a:solidFill>
              <a:latin typeface="Arial" charset="0"/>
              <a:ea typeface="宋体" charset="-122"/>
            </a:endParaRPr>
          </a:p>
        </p:txBody>
      </p:sp>
      <p:sp>
        <p:nvSpPr>
          <p:cNvPr id="40965" name="AutoShape 5">
            <a:hlinkClick r:id="rId4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229600" y="6019800"/>
            <a:ext cx="433388" cy="433388"/>
          </a:xfrm>
          <a:prstGeom prst="actionButtonHome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buFont typeface="Arial" charset="0"/>
              <a:buNone/>
            </a:pPr>
            <a:endParaRPr lang="zh-CN" altLang="en-US"/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7" grpId="0" animBg="1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7826" name="图片 18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350" y="0"/>
            <a:ext cx="91313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7827" name="Rectangle 3"/>
          <p:cNvSpPr>
            <a:spLocks noChangeArrowheads="1"/>
          </p:cNvSpPr>
          <p:nvPr/>
        </p:nvSpPr>
        <p:spPr bwMode="auto">
          <a:xfrm>
            <a:off x="-223838" y="-1508125"/>
            <a:ext cx="9144001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kumimoji="1" lang="zh-CN" altLang="en-US">
              <a:ea typeface="宋体" charset="-122"/>
            </a:endParaRPr>
          </a:p>
        </p:txBody>
      </p:sp>
      <p:grpSp>
        <p:nvGrpSpPr>
          <p:cNvPr id="77828" name="Group 4"/>
          <p:cNvGrpSpPr>
            <a:grpSpLocks/>
          </p:cNvGrpSpPr>
          <p:nvPr/>
        </p:nvGrpSpPr>
        <p:grpSpPr bwMode="auto">
          <a:xfrm>
            <a:off x="-223838" y="-1508125"/>
            <a:ext cx="9144001" cy="3286125"/>
            <a:chOff x="0" y="45"/>
            <a:chExt cx="5760" cy="2070"/>
          </a:xfrm>
        </p:grpSpPr>
        <p:sp>
          <p:nvSpPr>
            <p:cNvPr id="77829" name="Rectangle 5"/>
            <p:cNvSpPr>
              <a:spLocks noChangeArrowheads="1"/>
            </p:cNvSpPr>
            <p:nvPr/>
          </p:nvSpPr>
          <p:spPr bwMode="auto">
            <a:xfrm>
              <a:off x="0" y="45"/>
              <a:ext cx="5760" cy="4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endParaRPr kumimoji="1" lang="zh-CN" altLang="en-US">
                <a:ea typeface="宋体" charset="-122"/>
              </a:endParaRPr>
            </a:p>
          </p:txBody>
        </p:sp>
        <p:grpSp>
          <p:nvGrpSpPr>
            <p:cNvPr id="77830" name="Group 6"/>
            <p:cNvGrpSpPr>
              <a:grpSpLocks/>
            </p:cNvGrpSpPr>
            <p:nvPr/>
          </p:nvGrpSpPr>
          <p:grpSpPr bwMode="auto">
            <a:xfrm>
              <a:off x="0" y="45"/>
              <a:ext cx="5760" cy="2070"/>
              <a:chOff x="0" y="1592"/>
              <a:chExt cx="5760" cy="2070"/>
            </a:xfrm>
          </p:grpSpPr>
          <p:sp>
            <p:nvSpPr>
              <p:cNvPr id="77831" name="Rectangle 7"/>
              <p:cNvSpPr>
                <a:spLocks noChangeArrowheads="1"/>
              </p:cNvSpPr>
              <p:nvPr/>
            </p:nvSpPr>
            <p:spPr bwMode="auto">
              <a:xfrm>
                <a:off x="0" y="1592"/>
                <a:ext cx="4438" cy="154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endParaRPr kumimoji="1" lang="zh-CN" altLang="en-US">
                  <a:ea typeface="宋体" charset="-122"/>
                </a:endParaRPr>
              </a:p>
            </p:txBody>
          </p:sp>
          <p:grpSp>
            <p:nvGrpSpPr>
              <p:cNvPr id="77832" name="Group 8"/>
              <p:cNvGrpSpPr>
                <a:grpSpLocks/>
              </p:cNvGrpSpPr>
              <p:nvPr/>
            </p:nvGrpSpPr>
            <p:grpSpPr bwMode="auto">
              <a:xfrm>
                <a:off x="0" y="1592"/>
                <a:ext cx="5760" cy="2070"/>
                <a:chOff x="0" y="3128"/>
                <a:chExt cx="5760" cy="2070"/>
              </a:xfrm>
            </p:grpSpPr>
            <p:sp>
              <p:nvSpPr>
                <p:cNvPr id="77833" name="Rectangle 9"/>
                <p:cNvSpPr>
                  <a:spLocks noChangeArrowheads="1"/>
                </p:cNvSpPr>
                <p:nvPr/>
              </p:nvSpPr>
              <p:spPr bwMode="auto">
                <a:xfrm>
                  <a:off x="0" y="3128"/>
                  <a:ext cx="4438" cy="1536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endParaRPr kumimoji="1" lang="zh-CN" altLang="en-US">
                    <a:ea typeface="宋体" charset="-122"/>
                  </a:endParaRPr>
                </a:p>
              </p:txBody>
            </p:sp>
            <p:grpSp>
              <p:nvGrpSpPr>
                <p:cNvPr id="77834" name="Group 10"/>
                <p:cNvGrpSpPr>
                  <a:grpSpLocks/>
                </p:cNvGrpSpPr>
                <p:nvPr/>
              </p:nvGrpSpPr>
              <p:grpSpPr bwMode="auto">
                <a:xfrm>
                  <a:off x="0" y="3128"/>
                  <a:ext cx="5760" cy="2070"/>
                  <a:chOff x="0" y="5198"/>
                  <a:chExt cx="5760" cy="2070"/>
                </a:xfrm>
              </p:grpSpPr>
              <p:sp>
                <p:nvSpPr>
                  <p:cNvPr id="77835" name="Rectangle 11"/>
                  <p:cNvSpPr>
                    <a:spLocks noChangeArrowheads="1"/>
                  </p:cNvSpPr>
                  <p:nvPr/>
                </p:nvSpPr>
                <p:spPr bwMode="auto">
                  <a:xfrm>
                    <a:off x="0" y="5198"/>
                    <a:ext cx="5760" cy="2070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>
                    <a:spAutoFit/>
                  </a:bodyPr>
                  <a:lstStyle/>
                  <a:p>
                    <a:endParaRPr kumimoji="1" lang="zh-CN" altLang="en-US">
                      <a:ea typeface="宋体" charset="-122"/>
                    </a:endParaRPr>
                  </a:p>
                </p:txBody>
              </p:sp>
              <p:sp>
                <p:nvSpPr>
                  <p:cNvPr id="77836" name="Rectangle 12"/>
                  <p:cNvSpPr>
                    <a:spLocks noChangeArrowheads="1"/>
                  </p:cNvSpPr>
                  <p:nvPr/>
                </p:nvSpPr>
                <p:spPr bwMode="auto">
                  <a:xfrm>
                    <a:off x="0" y="5198"/>
                    <a:ext cx="5760" cy="0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>
                    <a:spAutoFit/>
                  </a:bodyPr>
                  <a:lstStyle/>
                  <a:p>
                    <a:endParaRPr kumimoji="1" lang="zh-CN" altLang="en-US">
                      <a:ea typeface="宋体" charset="-122"/>
                    </a:endParaRPr>
                  </a:p>
                </p:txBody>
              </p:sp>
            </p:grpSp>
          </p:grpSp>
        </p:grpSp>
      </p:grpSp>
      <p:sp>
        <p:nvSpPr>
          <p:cNvPr id="77837" name="Rectangle 13"/>
          <p:cNvSpPr>
            <a:spLocks noChangeArrowheads="1"/>
          </p:cNvSpPr>
          <p:nvPr/>
        </p:nvSpPr>
        <p:spPr bwMode="auto">
          <a:xfrm>
            <a:off x="-223838" y="6743700"/>
            <a:ext cx="9144001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kumimoji="1" lang="zh-CN" altLang="en-US">
              <a:ea typeface="宋体" charset="-122"/>
            </a:endParaRPr>
          </a:p>
        </p:txBody>
      </p:sp>
      <p:grpSp>
        <p:nvGrpSpPr>
          <p:cNvPr id="77838" name="Group 14"/>
          <p:cNvGrpSpPr>
            <a:grpSpLocks/>
          </p:cNvGrpSpPr>
          <p:nvPr/>
        </p:nvGrpSpPr>
        <p:grpSpPr bwMode="auto">
          <a:xfrm>
            <a:off x="1035050" y="6743700"/>
            <a:ext cx="6626225" cy="0"/>
            <a:chOff x="0" y="5198"/>
            <a:chExt cx="4174" cy="0"/>
          </a:xfrm>
        </p:grpSpPr>
        <p:sp>
          <p:nvSpPr>
            <p:cNvPr id="77839" name="Rectangle 15"/>
            <p:cNvSpPr>
              <a:spLocks noChangeArrowheads="1"/>
            </p:cNvSpPr>
            <p:nvPr/>
          </p:nvSpPr>
          <p:spPr bwMode="auto">
            <a:xfrm>
              <a:off x="0" y="5198"/>
              <a:ext cx="4174" cy="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endParaRPr kumimoji="1" lang="zh-CN" altLang="en-US">
                <a:ea typeface="宋体" charset="-122"/>
              </a:endParaRPr>
            </a:p>
          </p:txBody>
        </p:sp>
        <p:sp>
          <p:nvSpPr>
            <p:cNvPr id="77840" name="Rectangle 16"/>
            <p:cNvSpPr>
              <a:spLocks noChangeArrowheads="1"/>
            </p:cNvSpPr>
            <p:nvPr/>
          </p:nvSpPr>
          <p:spPr bwMode="auto">
            <a:xfrm>
              <a:off x="0" y="5198"/>
              <a:ext cx="4174" cy="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endParaRPr kumimoji="1" lang="zh-CN" altLang="en-US">
                <a:ea typeface="宋体" charset="-122"/>
              </a:endParaRPr>
            </a:p>
          </p:txBody>
        </p:sp>
      </p:grpSp>
      <p:sp>
        <p:nvSpPr>
          <p:cNvPr id="77841" name="Rectangle 17"/>
          <p:cNvSpPr>
            <a:spLocks noChangeArrowheads="1"/>
          </p:cNvSpPr>
          <p:nvPr/>
        </p:nvSpPr>
        <p:spPr bwMode="auto">
          <a:xfrm>
            <a:off x="1035050" y="6743700"/>
            <a:ext cx="662622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kumimoji="1" lang="zh-CN" altLang="en-US">
              <a:ea typeface="宋体" charset="-122"/>
            </a:endParaRPr>
          </a:p>
        </p:txBody>
      </p:sp>
      <p:sp>
        <p:nvSpPr>
          <p:cNvPr id="77842" name="Rectangle 18"/>
          <p:cNvSpPr>
            <a:spLocks noChangeArrowheads="1"/>
          </p:cNvSpPr>
          <p:nvPr/>
        </p:nvSpPr>
        <p:spPr bwMode="auto">
          <a:xfrm>
            <a:off x="2133600" y="5334000"/>
            <a:ext cx="6477000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1" lang="zh-CN" altLang="en-US" sz="6000" dirty="0" smtClean="0">
                <a:latin typeface="Arial" charset="0"/>
                <a:ea typeface="宋体" charset="-122"/>
              </a:rPr>
              <a:t>大伙立刻</a:t>
            </a:r>
            <a:r>
              <a:rPr kumimoji="1" lang="zh-CN" altLang="en-US" sz="6000" dirty="0">
                <a:latin typeface="Arial" charset="0"/>
                <a:ea typeface="宋体" charset="-122"/>
              </a:rPr>
              <a:t>欢呼起来</a:t>
            </a:r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第一PPT模板网-WWW.1PPT.COM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6600" b="1" i="0" u="none" strike="noStrike" cap="none" normalizeH="0" baseline="0" smtClean="0">
            <a:ln>
              <a:noFill/>
            </a:ln>
            <a:solidFill>
              <a:srgbClr val="FF0000"/>
            </a:solidFill>
            <a:effectLst/>
            <a:latin typeface="Times New Roman" pitchFamily="18" charset="0"/>
            <a:ea typeface="黑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6600" b="1" i="0" u="none" strike="noStrike" cap="none" normalizeH="0" baseline="0" smtClean="0">
            <a:ln>
              <a:noFill/>
            </a:ln>
            <a:solidFill>
              <a:srgbClr val="FF0000"/>
            </a:solidFill>
            <a:effectLst/>
            <a:latin typeface="Times New Roman" pitchFamily="18" charset="0"/>
            <a:ea typeface="黑体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第一PPT模板网-WWW.1PPT.COM 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332</TotalTime>
  <Pages>0</Pages>
  <Words>381</Words>
  <Characters>0</Characters>
  <Application>Microsoft Office PowerPoint</Application>
  <DocSecurity>0</DocSecurity>
  <PresentationFormat>全屏显示(4:3)</PresentationFormat>
  <Lines>0</Lines>
  <Paragraphs>35</Paragraphs>
  <Slides>17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17</vt:i4>
      </vt:variant>
    </vt:vector>
  </HeadingPairs>
  <TitlesOfParts>
    <vt:vector size="19" baseType="lpstr">
      <vt:lpstr>第一PPT模板网-WWW.1PPT.COM</vt:lpstr>
      <vt:lpstr>第一PPT模板网-WWW.1PPT.COM 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 拓展阅读：    自由读拓展材料中的内容，了解更多小动物的生活习惯。</vt:lpstr>
      <vt:lpstr>幻灯片 13</vt:lpstr>
      <vt:lpstr>幻灯片 14</vt:lpstr>
      <vt:lpstr>幻灯片 15</vt:lpstr>
      <vt:lpstr>幻灯片 16</vt:lpstr>
      <vt:lpstr>幻灯片 17</vt:lpstr>
    </vt:vector>
  </TitlesOfParts>
  <LinksUpToDate>false</LinksUpToDate>
  <CharactersWithSpaces>0</CharactersWithSpaces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subject>第一PPT模板网-WWW.1PPT.COM</dc:subject>
  <dc:creator>第一PPT模板网-WWW.1PPT.COM</dc:creator>
  <cp:keywords>第一PPT模板网-WWW.1PPT.COM</cp:keywords>
  <dc:description>第一PPT模板网-WWW.1PPT.COM</dc:description>
  <cp:lastModifiedBy>Microsoft</cp:lastModifiedBy>
  <cp:revision>168</cp:revision>
  <dcterms:created xsi:type="dcterms:W3CDTF">2013-11-04T07:16:18Z</dcterms:created>
  <dcterms:modified xsi:type="dcterms:W3CDTF">2016-11-17T04:34:49Z</dcterms:modified>
  <cp:category>第一PPT模板网-WWW.1PPT.COM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r8>1</vt:r8>
  </property>
  <property fmtid="{D5CDD505-2E9C-101B-9397-08002B2CF9AE}" pid="3" name="KSOProductBuildVer">
    <vt:lpwstr>2052-9.1.0.4369</vt:lpwstr>
  </property>
</Properties>
</file>