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1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5189-2E54-4AE8-9E65-D3562DEDBA77}" type="datetimeFigureOut">
              <a:rPr lang="zh-CN" altLang="en-US" smtClean="0"/>
              <a:t>2016/5/23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E04D-7E22-4941-B18B-B16DD39C35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305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5189-2E54-4AE8-9E65-D3562DEDBA77}" type="datetimeFigureOut">
              <a:rPr lang="zh-CN" altLang="en-US" smtClean="0"/>
              <a:t>2016/5/23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E04D-7E22-4941-B18B-B16DD39C35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9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5189-2E54-4AE8-9E65-D3562DEDBA77}" type="datetimeFigureOut">
              <a:rPr lang="zh-CN" altLang="en-US" smtClean="0"/>
              <a:t>2016/5/23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E04D-7E22-4941-B18B-B16DD39C35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5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5189-2E54-4AE8-9E65-D3562DEDBA77}" type="datetimeFigureOut">
              <a:rPr lang="zh-CN" altLang="en-US" smtClean="0"/>
              <a:t>2016/5/23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E04D-7E22-4941-B18B-B16DD39C35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678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5189-2E54-4AE8-9E65-D3562DEDBA77}" type="datetimeFigureOut">
              <a:rPr lang="zh-CN" altLang="en-US" smtClean="0"/>
              <a:t>2016/5/23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E04D-7E22-4941-B18B-B16DD39C35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072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5189-2E54-4AE8-9E65-D3562DEDBA77}" type="datetimeFigureOut">
              <a:rPr lang="zh-CN" altLang="en-US" smtClean="0"/>
              <a:t>2016/5/23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E04D-7E22-4941-B18B-B16DD39C35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27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5189-2E54-4AE8-9E65-D3562DEDBA77}" type="datetimeFigureOut">
              <a:rPr lang="zh-CN" altLang="en-US" smtClean="0"/>
              <a:t>2016/5/23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E04D-7E22-4941-B18B-B16DD39C35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978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5189-2E54-4AE8-9E65-D3562DEDBA77}" type="datetimeFigureOut">
              <a:rPr lang="zh-CN" altLang="en-US" smtClean="0"/>
              <a:t>2016/5/23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E04D-7E22-4941-B18B-B16DD39C35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50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5189-2E54-4AE8-9E65-D3562DEDBA77}" type="datetimeFigureOut">
              <a:rPr lang="zh-CN" altLang="en-US" smtClean="0"/>
              <a:t>2016/5/23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E04D-7E22-4941-B18B-B16DD39C35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307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5189-2E54-4AE8-9E65-D3562DEDBA77}" type="datetimeFigureOut">
              <a:rPr lang="zh-CN" altLang="en-US" smtClean="0"/>
              <a:t>2016/5/23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E04D-7E22-4941-B18B-B16DD39C35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758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5189-2E54-4AE8-9E65-D3562DEDBA77}" type="datetimeFigureOut">
              <a:rPr lang="zh-CN" altLang="en-US" smtClean="0"/>
              <a:t>2016/5/23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E04D-7E22-4941-B18B-B16DD39C35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1760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C5189-2E54-4AE8-9E65-D3562DEDBA77}" type="datetimeFigureOut">
              <a:rPr lang="zh-CN" altLang="en-US" smtClean="0"/>
              <a:t>2016/5/23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FE04D-7E22-4941-B18B-B16DD39C35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13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310688" y="2354092"/>
            <a:ext cx="27613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3.</a:t>
            </a:r>
            <a:r>
              <a:rPr lang="zh-CN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荷花</a:t>
            </a:r>
            <a:endParaRPr lang="zh-CN" alt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107004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人教版三年级下册</a:t>
            </a:r>
            <a:endParaRPr lang="zh-CN" altLang="en-US" sz="28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7515720" y="6227376"/>
            <a:ext cx="4676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肥西县董岗中心学校  柯慧玲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2048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5411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91831" y="690663"/>
            <a:ext cx="10904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学习第</a:t>
            </a:r>
            <a:r>
              <a: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三</a:t>
            </a:r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自然段，荷花只有这一朵吗？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5762" cy="7091464"/>
          </a:xfrm>
        </p:spPr>
      </p:pic>
      <p:sp>
        <p:nvSpPr>
          <p:cNvPr id="5" name="文本框 4"/>
          <p:cNvSpPr txBox="1"/>
          <p:nvPr/>
        </p:nvSpPr>
        <p:spPr>
          <a:xfrm>
            <a:off x="651753" y="982802"/>
            <a:ext cx="8153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有的才</a:t>
            </a:r>
            <a:r>
              <a:rPr lang="en-US" altLang="zh-CN" sz="4000" b="1" dirty="0">
                <a:solidFill>
                  <a:srgbClr val="FF0000"/>
                </a:solidFill>
              </a:rPr>
              <a:t>……</a:t>
            </a:r>
            <a:r>
              <a:rPr lang="zh-CN" altLang="en-US" sz="4000" b="1" dirty="0">
                <a:solidFill>
                  <a:srgbClr val="FF0000"/>
                </a:solidFill>
              </a:rPr>
              <a:t>有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的全都</a:t>
            </a:r>
            <a:r>
              <a:rPr lang="en-US" altLang="zh-CN" sz="4000" b="1" dirty="0">
                <a:solidFill>
                  <a:srgbClr val="FF0000"/>
                </a:solidFill>
              </a:rPr>
              <a:t>……</a:t>
            </a:r>
            <a:r>
              <a:rPr lang="zh-CN" altLang="en-US" sz="4000" b="1" dirty="0">
                <a:solidFill>
                  <a:srgbClr val="FF0000"/>
                </a:solidFill>
              </a:rPr>
              <a:t>有的还是</a:t>
            </a:r>
            <a:r>
              <a:rPr lang="en-US" altLang="zh-CN" sz="4000" b="1" dirty="0">
                <a:solidFill>
                  <a:srgbClr val="FF0000"/>
                </a:solidFill>
              </a:rPr>
              <a:t>……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 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9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5762" cy="7091464"/>
          </a:xfrm>
        </p:spPr>
      </p:pic>
      <p:sp>
        <p:nvSpPr>
          <p:cNvPr id="5" name="文本框 4"/>
          <p:cNvSpPr txBox="1"/>
          <p:nvPr/>
        </p:nvSpPr>
        <p:spPr>
          <a:xfrm>
            <a:off x="710118" y="367249"/>
            <a:ext cx="102237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      如果</a:t>
            </a:r>
            <a:r>
              <a:rPr lang="zh-CN" altLang="en-US" sz="4000" b="1" dirty="0">
                <a:solidFill>
                  <a:srgbClr val="FF0000"/>
                </a:solidFill>
              </a:rPr>
              <a:t>把眼前的这一池荷花看作一大幅</a:t>
            </a:r>
            <a:r>
              <a:rPr lang="zh-CN" altLang="en-US" sz="4000" b="1" dirty="0">
                <a:solidFill>
                  <a:srgbClr val="FFFF00"/>
                </a:solidFill>
              </a:rPr>
              <a:t>活</a:t>
            </a:r>
            <a:r>
              <a:rPr lang="zh-CN" altLang="en-US" sz="4000" b="1" dirty="0">
                <a:solidFill>
                  <a:srgbClr val="FF0000"/>
                </a:solidFill>
              </a:rPr>
              <a:t>的画，那画家的本领可真了不起。</a:t>
            </a:r>
          </a:p>
        </p:txBody>
      </p:sp>
    </p:spTree>
    <p:extLst>
      <p:ext uri="{BB962C8B-B14F-4D97-AF65-F5344CB8AC3E}">
        <p14:creationId xmlns:p14="http://schemas.microsoft.com/office/powerpoint/2010/main" val="199448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4" y="0"/>
            <a:ext cx="12110936" cy="722765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2076" y="145916"/>
            <a:ext cx="116796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      我们</a:t>
            </a:r>
            <a:r>
              <a:rPr lang="zh-CN" altLang="en-US" sz="3200" b="1" dirty="0">
                <a:solidFill>
                  <a:srgbClr val="FF0000"/>
                </a:solidFill>
              </a:rPr>
              <a:t>跟随作者来到了美丽的荷花池边，只见波光粼粼的水面上，挨挨挤挤的荷叶间，一朵朵婀娜多姿的荷花亭亭玉立，它们千姿百态，清香怡人，伸出手摸摸那荷叶，多么的油滑；摸摸那花瓣儿，多么的细腻；把鼻子凑近去闻一闻，一股清香沁人心脾，“我忽然觉得自己仿佛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就是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…….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”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1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29769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75880" y="0"/>
            <a:ext cx="6712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蜻蜓游来了，告诉我：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r>
              <a:rPr lang="zh-CN" altLang="en-US" sz="3600" b="1" dirty="0">
                <a:solidFill>
                  <a:srgbClr val="FF0000"/>
                </a:solidFill>
              </a:rPr>
              <a:t>鱼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儿游来了，告诉我：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9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0428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8017" y="1293779"/>
            <a:ext cx="11050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    大家</a:t>
            </a:r>
            <a:r>
              <a:rPr lang="zh-CN" altLang="en-US" sz="3600" b="1" dirty="0"/>
              <a:t>有没有欣赏够？老师也没有看够呢！我们再一起来欣赏一下这婀娜美艳的荷花图。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0" y="175098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拓展阅读：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3574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0428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5370" y="632045"/>
            <a:ext cx="86089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          </a:t>
            </a:r>
            <a:r>
              <a:rPr lang="en-US" altLang="zh-CN" sz="4000" b="1" dirty="0" smtClean="0"/>
              <a:t>《</a:t>
            </a:r>
            <a:r>
              <a:rPr lang="zh-CN" altLang="en-US" sz="4000" b="1" dirty="0"/>
              <a:t>晓出净慈寺送林子方</a:t>
            </a:r>
            <a:r>
              <a:rPr lang="en-US" altLang="zh-CN" sz="4000" b="1" dirty="0" smtClean="0"/>
              <a:t>》</a:t>
            </a:r>
          </a:p>
          <a:p>
            <a:r>
              <a:rPr lang="en-US" altLang="zh-CN" sz="4000" b="1" dirty="0"/>
              <a:t> </a:t>
            </a:r>
            <a:r>
              <a:rPr lang="en-US" altLang="zh-CN" sz="4000" b="1" dirty="0" smtClean="0"/>
              <a:t>                         </a:t>
            </a:r>
            <a:r>
              <a:rPr lang="zh-CN" altLang="en-US" sz="4000" b="1" dirty="0" smtClean="0"/>
              <a:t>杨万里</a:t>
            </a:r>
            <a:endParaRPr lang="en-US" altLang="zh-CN" sz="4000" b="1" dirty="0" smtClean="0"/>
          </a:p>
          <a:p>
            <a:pPr algn="ctr"/>
            <a:r>
              <a:rPr lang="zh-CN" altLang="en-US" sz="4000" b="1" dirty="0" smtClean="0"/>
              <a:t>毕竟</a:t>
            </a:r>
            <a:r>
              <a:rPr lang="zh-CN" altLang="en-US" sz="4000" b="1" dirty="0"/>
              <a:t>西湖六月中</a:t>
            </a:r>
            <a:r>
              <a:rPr lang="zh-CN" altLang="en-US" sz="4000" b="1" dirty="0" smtClean="0"/>
              <a:t>，</a:t>
            </a:r>
            <a:endParaRPr lang="en-US" altLang="zh-CN" sz="4000" b="1" dirty="0" smtClean="0"/>
          </a:p>
          <a:p>
            <a:pPr algn="ctr"/>
            <a:r>
              <a:rPr lang="zh-CN" altLang="en-US" sz="4000" b="1" dirty="0" smtClean="0"/>
              <a:t>风光</a:t>
            </a:r>
            <a:r>
              <a:rPr lang="zh-CN" altLang="en-US" sz="4000" b="1" dirty="0"/>
              <a:t>不与四时同</a:t>
            </a:r>
            <a:r>
              <a:rPr lang="zh-CN" altLang="en-US" sz="4000" b="1" dirty="0" smtClean="0"/>
              <a:t>。</a:t>
            </a:r>
            <a:endParaRPr lang="en-US" altLang="zh-CN" sz="4000" b="1" dirty="0" smtClean="0"/>
          </a:p>
          <a:p>
            <a:pPr algn="ctr"/>
            <a:r>
              <a:rPr lang="zh-CN" altLang="en-US" sz="4000" b="1" dirty="0" smtClean="0"/>
              <a:t>接</a:t>
            </a:r>
            <a:r>
              <a:rPr lang="zh-CN" altLang="en-US" sz="4000" b="1" dirty="0"/>
              <a:t>天莲叶无穷碧</a:t>
            </a:r>
            <a:r>
              <a:rPr lang="zh-CN" altLang="en-US" sz="4000" b="1" dirty="0" smtClean="0"/>
              <a:t>，</a:t>
            </a:r>
            <a:endParaRPr lang="en-US" altLang="zh-CN" sz="4000" b="1" dirty="0" smtClean="0"/>
          </a:p>
          <a:p>
            <a:pPr algn="ctr"/>
            <a:r>
              <a:rPr lang="zh-CN" altLang="en-US" sz="4000" b="1" dirty="0" smtClean="0"/>
              <a:t>映</a:t>
            </a:r>
            <a:r>
              <a:rPr lang="zh-CN" altLang="en-US" sz="4000" b="1" dirty="0"/>
              <a:t>日荷花别样红</a:t>
            </a:r>
            <a:r>
              <a:rPr lang="zh-CN" altLang="en-US" sz="4000" b="1" dirty="0" smtClean="0"/>
              <a:t>。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9305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717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01558" y="1070044"/>
            <a:ext cx="1021404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4000" b="1" dirty="0" smtClean="0"/>
              <a:t>     打开</a:t>
            </a:r>
            <a:r>
              <a:rPr lang="zh-CN" altLang="en-US" sz="4000" b="1" dirty="0"/>
              <a:t>阅读材料，让我们走进大自然，领略大自然的美丽。</a:t>
            </a:r>
          </a:p>
          <a:p>
            <a:r>
              <a:rPr lang="en-US" altLang="zh-CN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416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05472"/>
          </a:xfrm>
        </p:spPr>
      </p:pic>
      <p:sp>
        <p:nvSpPr>
          <p:cNvPr id="5" name="文本框 4"/>
          <p:cNvSpPr txBox="1"/>
          <p:nvPr/>
        </p:nvSpPr>
        <p:spPr>
          <a:xfrm>
            <a:off x="77821" y="160845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拓展写话：</a:t>
            </a:r>
            <a:endParaRPr lang="zh-CN" altLang="en-US" sz="4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28081" y="1081182"/>
            <a:ext cx="112257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      课文</a:t>
            </a:r>
            <a:r>
              <a:rPr lang="zh-CN" altLang="en-US" sz="3600" b="1" dirty="0"/>
              <a:t>第二</a:t>
            </a:r>
            <a:r>
              <a:rPr lang="zh-CN" altLang="en-US" sz="3600" b="1" dirty="0" smtClean="0"/>
              <a:t>自然段在写作上有什么特殊？作者</a:t>
            </a:r>
            <a:r>
              <a:rPr lang="zh-CN" altLang="en-US" sz="3600" b="1" dirty="0"/>
              <a:t>在写荷花的时候，先写了荷叶的</a:t>
            </a:r>
            <a:r>
              <a:rPr lang="zh-CN" altLang="en-US" sz="3600" b="1" dirty="0" smtClean="0"/>
              <a:t>美，这叫环境烘托。</a:t>
            </a:r>
            <a:r>
              <a:rPr lang="zh-CN" altLang="en-US" sz="3600" b="1" dirty="0"/>
              <a:t>我们在平时写作时也可以用这个办法</a:t>
            </a:r>
            <a:r>
              <a:rPr lang="zh-CN" altLang="en-US" sz="3600" b="1" dirty="0" smtClean="0"/>
              <a:t>。请大家模仿写一个片段。</a:t>
            </a:r>
            <a:endParaRPr lang="zh-CN" altLang="en-US" sz="3600" b="1" dirty="0"/>
          </a:p>
          <a:p>
            <a:r>
              <a:rPr lang="en-US" altLang="zh-CN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546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507" y="2228671"/>
            <a:ext cx="11108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       世界上并不缺少美，而是缺少发现美的眼睛！希望同学们平时可以多留心观察，善于发现我们身边的美！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9073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8561" y="359127"/>
            <a:ext cx="430117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/>
              <a:t> </a:t>
            </a:r>
            <a:r>
              <a:rPr lang="zh-CN" altLang="en-US" sz="4000" b="1" dirty="0" smtClean="0"/>
              <a:t>         小池</a:t>
            </a:r>
            <a:endParaRPr lang="en-US" altLang="zh-CN" sz="4000" b="1" dirty="0"/>
          </a:p>
          <a:p>
            <a:r>
              <a:rPr lang="zh-CN" altLang="en-US" sz="4000" b="1" dirty="0"/>
              <a:t>    </a:t>
            </a:r>
            <a:r>
              <a:rPr lang="zh-CN" altLang="en-US" sz="4000" b="1" dirty="0" smtClean="0"/>
              <a:t>   杨</a:t>
            </a:r>
            <a:r>
              <a:rPr lang="zh-CN" altLang="en-US" sz="4000" b="1" dirty="0"/>
              <a:t>万里</a:t>
            </a:r>
            <a:endParaRPr lang="en-US" altLang="zh-CN" sz="4000" b="1" dirty="0"/>
          </a:p>
          <a:p>
            <a:r>
              <a:rPr lang="zh-CN" altLang="en-US" sz="4000" b="1" dirty="0"/>
              <a:t>泉眼无声惜细流，</a:t>
            </a:r>
            <a:endParaRPr lang="en-US" altLang="zh-CN" sz="4000" b="1" dirty="0"/>
          </a:p>
          <a:p>
            <a:r>
              <a:rPr lang="zh-CN" altLang="en-US" sz="4000" b="1" dirty="0"/>
              <a:t>树阴照水爱晴柔。</a:t>
            </a:r>
            <a:endParaRPr lang="en-US" altLang="zh-CN" sz="4000" b="1" dirty="0"/>
          </a:p>
          <a:p>
            <a:r>
              <a:rPr lang="zh-CN" altLang="en-US" sz="4000" b="1" dirty="0"/>
              <a:t>小荷才露尖尖角，</a:t>
            </a:r>
            <a:endParaRPr lang="en-US" altLang="zh-CN" sz="4000" b="1" dirty="0"/>
          </a:p>
          <a:p>
            <a:r>
              <a:rPr lang="zh-CN" altLang="en-US" sz="4000" b="1" dirty="0"/>
              <a:t>早有蜻蜓立上头。</a:t>
            </a:r>
          </a:p>
        </p:txBody>
      </p:sp>
    </p:spTree>
    <p:extLst>
      <p:ext uri="{BB962C8B-B14F-4D97-AF65-F5344CB8AC3E}">
        <p14:creationId xmlns:p14="http://schemas.microsoft.com/office/powerpoint/2010/main" val="69938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726656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7472" y="914400"/>
            <a:ext cx="8392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看到这样一池荷花，你有什么感受？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2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5411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7005" y="690663"/>
            <a:ext cx="109047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自读课文第一段，说说作者为什么会去看荷花？心情是怎样的？找出表示作者心情的词语。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39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5411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91831" y="690663"/>
            <a:ext cx="10904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学习第二自然段，画出你喜欢的词语或句子。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5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71887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20302" y="505838"/>
            <a:ext cx="995139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荷叶</a:t>
            </a:r>
            <a:r>
              <a:rPr lang="zh-CN" altLang="en-US" sz="4000" b="1" dirty="0" smtClean="0">
                <a:solidFill>
                  <a:srgbClr val="00B0F0"/>
                </a:solidFill>
              </a:rPr>
              <a:t>挨挨挤挤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的，像一个个碧绿的大圆盘。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07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52208" y="554477"/>
            <a:ext cx="995139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白荷花在这些大圆盘之间</a:t>
            </a:r>
            <a:r>
              <a:rPr lang="zh-CN" altLang="en-US" sz="4800" b="1" dirty="0" smtClean="0">
                <a:solidFill>
                  <a:srgbClr val="00B050"/>
                </a:solidFill>
              </a:rPr>
              <a:t>冒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出来。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64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52208" y="554477"/>
            <a:ext cx="995139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白荷花在这些大圆盘之间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________</a:t>
            </a:r>
            <a:r>
              <a:rPr lang="zh-CN" altLang="en-US" sz="4800" b="1" dirty="0" smtClean="0">
                <a:solidFill>
                  <a:srgbClr val="00B050"/>
                </a:solidFill>
              </a:rPr>
              <a:t>冒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出来。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86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92285" y="214009"/>
            <a:ext cx="9951396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     白荷花在这些大圆盘之间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_________</a:t>
            </a:r>
            <a:r>
              <a:rPr lang="zh-CN" altLang="en-US" sz="4800" b="1" dirty="0" smtClean="0">
                <a:solidFill>
                  <a:srgbClr val="00B050"/>
                </a:solidFill>
              </a:rPr>
              <a:t>冒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出来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,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仿佛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____________________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451</Words>
  <Application>Microsoft Office PowerPoint</Application>
  <PresentationFormat>宽屏</PresentationFormat>
  <Paragraphs>36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FGXX</dc:creator>
  <cp:lastModifiedBy>FGXX</cp:lastModifiedBy>
  <cp:revision>10</cp:revision>
  <dcterms:created xsi:type="dcterms:W3CDTF">2016-05-23T01:59:45Z</dcterms:created>
  <dcterms:modified xsi:type="dcterms:W3CDTF">2016-05-23T06:57:26Z</dcterms:modified>
</cp:coreProperties>
</file>