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56" r:id="rId5"/>
    <p:sldId id="262" r:id="rId6"/>
    <p:sldId id="257" r:id="rId7"/>
    <p:sldId id="264" r:id="rId8"/>
    <p:sldId id="263" r:id="rId9"/>
    <p:sldId id="258" r:id="rId10"/>
    <p:sldId id="260" r:id="rId11"/>
    <p:sldId id="265" r:id="rId12"/>
    <p:sldId id="267" r:id="rId13"/>
    <p:sldId id="269" r:id="rId14"/>
    <p:sldId id="259" r:id="rId15"/>
    <p:sldId id="26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D1C1-4B32-45C8-B3A2-35A9EC078BAA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A466D-AB16-4965-B696-B4B08D828A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98CD-161A-402F-BED7-08DD9E83E98B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7878-5665-4871-B5EF-A84BFFE328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149D-0C48-4300-94E6-3E4405F5E5E9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5622-0149-4C3D-9A8B-CC04503776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F359-C446-4C42-AC3B-42ABBF054257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4706-8129-4EDD-BA9E-D550A9C93B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950B-D39E-4B6F-8717-2E59AAE8F6E7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7170-F8E9-485F-B584-5E48B95536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5158-EA5F-42FF-96DF-E208B4E8E24E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3E6F-317E-409C-8D5E-9EA04DEBE9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C272-0687-4B70-82E3-82A37D29C3C0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7814-8827-44DF-BE44-61E29A83B2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EB8A-FAF6-4F2B-9432-11DFC5B1E9D5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4F66-3C1E-412F-A4D7-DE5185899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CBC1-4142-4EF9-9FC6-526BCB0C86A5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5B76-3B00-407B-A928-5A4EF873AB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583B-BAE6-4349-A81E-DEEEAB8EBC7B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6ACD-CE9A-4095-921B-E03ADA4AD1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A347-63AF-4EC3-A396-ADE6ECB162F5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F9D2-1907-41F4-B5FC-8FD5250D5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6318-1BB6-4E6B-A95F-367683CEC1AF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129E-A2FC-4A28-9066-25767ABA58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A904-8572-442C-AE2A-1D616E5D8A80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D611-F7A9-41BE-A202-4F40575FB6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C7D7-3EA2-4CA6-92AB-4C1894A3E83B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AB24-2A92-4F3D-A36B-B3C7C6081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085A-9E9D-487A-8674-A1628C14D22B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BAB7-81F2-415E-BB01-5AFA5CE12D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59EA-46D9-4239-B5BA-AED8DB064588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BB68-CDB2-4963-847E-64D0DB5015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42E1-40B7-456B-83BA-4E972D9D375D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6BDF-453B-4678-85AA-ADD6AF3BA7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E0EB-8C8E-4CD1-BF79-9B64C50491C4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D2AF-C2DC-43BE-9661-B96EA9880B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5761-B237-4803-812C-5A08CD0AF31D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9229-46DB-4A1B-9A09-FF48BB3B34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C9EB-2B0A-4D2E-80A3-7BE192F37210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87F4-2523-43B3-BE9C-ED3BE4FF18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696A-03B4-480E-8488-4694F78BFA93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D7FA-D0A3-4BAE-967F-7FE8016154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9FC2-360A-4E3A-852D-03F4D94C3E18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5B90-B059-4813-A7E1-54BE095543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3590-267A-4162-A269-497F64A4EC67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9926-E2D1-42D5-83B9-BDD82922A5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A9C5-E6D1-48DF-9C05-57DD28DC4DF5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6AF1-1BE7-44D2-87A8-5FFFF6FFC7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BB46-EB47-4CBB-8650-7ADB6C08B648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E744-4B71-42D1-A496-9CE2EFEB20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AB79-36AD-4BAC-A0C8-F28F36C4FCAD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72969-EB8A-4D3B-A472-DDAFC7217A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249A-2110-4277-817D-01A804FE6E93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B3E5-7683-4432-B1E5-69CA525D76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B3DA-F638-4B88-BFAF-F13D891D918D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A0C5-0E72-48CE-9003-1EC461F744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252E-D01B-4A6D-8833-323C0F8FEBEE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67CE-A312-4284-B905-FA3367FCC1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0148-0057-456A-8EAD-4B8B56DABD35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625B-DA19-4F1D-BD66-C90A33F8CF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DFBC-7212-4350-8125-5D4F53FA3019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BC4-65AB-43B1-803A-0AA36CE2E7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5EAF-A854-45B0-BEF2-3537BDDA947A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AE3D-5FC3-436C-966E-938C3CFA1D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A867-1439-4AF0-847D-89FF74606289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C599-065C-40DD-9371-F5222637C8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707BF2-6A5E-4E09-86F2-C5C2CF358B01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5BF222-CD5F-401E-93D2-91ED2EAAD0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7A1677-A2A5-4458-AA9D-39048FEBC5E8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4978E8-F9F4-4958-88A7-A776ED56B7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0FE5FD-8776-41CB-8AEB-ED56C6E674DD}" type="datetimeFigureOut">
              <a:rPr lang="zh-CN" altLang="en-US"/>
              <a:pPr>
                <a:defRPr/>
              </a:pPr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7B1766-18FC-4A1E-9FFE-4598810FF7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I:\&#19977;&#24180;&#20986;&#35838;\&#25299;&#23637;3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I:\&#19977;&#24180;&#20986;&#35838;\1.wav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I:\&#19977;&#24180;&#20986;&#35838;\&#25299;&#23637;1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124075" y="188913"/>
            <a:ext cx="68405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96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My Family</a:t>
            </a:r>
            <a:endParaRPr lang="zh-CN" altLang="en-US" sz="9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5732463"/>
            <a:ext cx="8712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4800" b="1" i="1">
                <a:solidFill>
                  <a:srgbClr val="10253F"/>
                </a:solidFill>
                <a:latin typeface="Times New Roman"/>
                <a:ea typeface="Times New Roman"/>
                <a:cs typeface="Times New Roman"/>
              </a:rPr>
              <a:t>Period2</a:t>
            </a:r>
            <a:r>
              <a:rPr lang="en-US" altLang="zh-CN" sz="4800" b="1">
                <a:solidFill>
                  <a:srgbClr val="10253F"/>
                </a:solidFill>
                <a:latin typeface="Times New Roman"/>
                <a:ea typeface="Times New Roman"/>
                <a:cs typeface="Times New Roman"/>
              </a:rPr>
              <a:t>:Is that man your father?</a:t>
            </a:r>
            <a:endParaRPr lang="zh-CN" altLang="en-US" sz="4800" b="1">
              <a:solidFill>
                <a:srgbClr val="10253F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拓展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2" descr="Read, look and write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650" y="2349500"/>
            <a:ext cx="53403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260350"/>
            <a:ext cx="81010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/>
                <a:ea typeface="Times New Roman"/>
                <a:cs typeface="Times New Roman"/>
              </a:rPr>
              <a:t>My name is Mary. My mother is 35years old. She has  short hair. She is tall and beautiful. She is wearing a yellow dress and a pair of yellow shoes.</a:t>
            </a:r>
          </a:p>
          <a:p>
            <a:endParaRPr lang="en-US" altLang="zh-CN" sz="3600" b="1" dirty="0">
              <a:latin typeface="Times New Roman"/>
              <a:ea typeface="Times New Roman"/>
              <a:cs typeface="Times New Roman"/>
            </a:endParaRPr>
          </a:p>
          <a:p>
            <a:r>
              <a:rPr lang="en-US" altLang="zh-CN" sz="3600" b="1" dirty="0">
                <a:latin typeface="Times New Roman"/>
                <a:ea typeface="Times New Roman"/>
                <a:cs typeface="Times New Roman"/>
              </a:rPr>
              <a:t>My aunt is 32 years old. </a:t>
            </a:r>
          </a:p>
          <a:p>
            <a:r>
              <a:rPr lang="en-US" altLang="zh-CN" sz="3600" b="1" dirty="0">
                <a:latin typeface="Times New Roman"/>
                <a:ea typeface="Times New Roman"/>
                <a:cs typeface="Times New Roman"/>
              </a:rPr>
              <a:t>She is short and she is pretty. </a:t>
            </a:r>
          </a:p>
          <a:p>
            <a:r>
              <a:rPr lang="en-US" altLang="zh-CN" sz="3600" b="1" dirty="0">
                <a:latin typeface="Times New Roman"/>
                <a:ea typeface="Times New Roman"/>
                <a:cs typeface="Times New Roman"/>
              </a:rPr>
              <a:t>She has big blue eyes. </a:t>
            </a:r>
          </a:p>
          <a:p>
            <a:r>
              <a:rPr lang="en-US" altLang="zh-CN" sz="3600" b="1" dirty="0">
                <a:latin typeface="Times New Roman"/>
                <a:ea typeface="Times New Roman"/>
                <a:cs typeface="Times New Roman"/>
              </a:rPr>
              <a:t>She is wearing a beautiful </a:t>
            </a:r>
          </a:p>
          <a:p>
            <a:r>
              <a:rPr lang="en-US" altLang="zh-CN" sz="3600" b="1" dirty="0">
                <a:latin typeface="Times New Roman"/>
                <a:ea typeface="Times New Roman"/>
                <a:cs typeface="Times New Roman"/>
              </a:rPr>
              <a:t>green dress.</a:t>
            </a:r>
          </a:p>
        </p:txBody>
      </p:sp>
      <p:pic>
        <p:nvPicPr>
          <p:cNvPr id="48132" name="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2" fill="hold"/>
                                        <p:tgtEl>
                                          <p:spTgt spid="48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932" fill="hold"/>
                                        <p:tgtEl>
                                          <p:spTgt spid="48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2" descr="家庭照片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175" y="0"/>
            <a:ext cx="36798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0" y="0"/>
            <a:ext cx="12312650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A: Who’s he/she?</a:t>
            </a:r>
          </a:p>
          <a:p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B: He/ She is my…. </a:t>
            </a:r>
          </a:p>
          <a:p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A: What does she/he look like?</a:t>
            </a:r>
          </a:p>
          <a:p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B: He/ She is….</a:t>
            </a:r>
          </a:p>
          <a:p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A: Is she/ he/this/ that  your…?</a:t>
            </a:r>
          </a:p>
          <a:p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B: Yes, she/he is./ No, she/he isn’t.</a:t>
            </a:r>
          </a:p>
          <a:p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A: </a:t>
            </a:r>
            <a:r>
              <a:rPr lang="en-US" altLang="zh-CN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What’s your…’s job?</a:t>
            </a:r>
          </a:p>
          <a:p>
            <a:r>
              <a:rPr lang="en-US" altLang="zh-CN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(What’s your…?= What does your… do?)</a:t>
            </a:r>
          </a:p>
          <a:p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B: He/ She is a/ an teacher/         </a:t>
            </a:r>
          </a:p>
          <a:p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en-US" altLang="zh-CN" sz="4400" b="1" dirty="0" err="1">
                <a:latin typeface="Times New Roman"/>
                <a:ea typeface="Times New Roman"/>
                <a:cs typeface="Times New Roman"/>
              </a:rPr>
              <a:t>enginner</a:t>
            </a:r>
            <a:r>
              <a:rPr lang="en-US" altLang="zh-CN" sz="4400" b="1" dirty="0">
                <a:latin typeface="Times New Roman"/>
                <a:ea typeface="Times New Roman"/>
                <a:cs typeface="Times New Roman"/>
              </a:rPr>
              <a:t>/cook/nurse…</a:t>
            </a:r>
          </a:p>
          <a:p>
            <a:r>
              <a:rPr lang="en-US" altLang="zh-CN" dirty="0">
                <a:latin typeface="Calibri" pitchFamily="34" charset="0"/>
              </a:rPr>
              <a:t>    </a:t>
            </a:r>
          </a:p>
          <a:p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971550" y="908050"/>
            <a:ext cx="6553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Homework:</a:t>
            </a:r>
            <a:endParaRPr lang="zh-CN" altLang="en-US" sz="6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1116013" y="2349500"/>
            <a:ext cx="74882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000" b="1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Practice the dialogue with your parents.</a:t>
            </a:r>
            <a:endParaRPr lang="zh-CN" altLang="en-US" sz="6000" b="1" u="sng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179388" y="1052513"/>
            <a:ext cx="1231423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A: Look! This is my….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       He/ She is handsome/ beautiful….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B: Who’s he/she?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A: He/ She is my….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B: </a:t>
            </a:r>
            <a:r>
              <a:rPr lang="en-US" altLang="zh-CN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What’s your mother’s/ father’s job?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A: He/ She is a /an….</a:t>
            </a:r>
          </a:p>
          <a:p>
            <a:r>
              <a:rPr lang="en-US" altLang="zh-CN">
                <a:latin typeface="Calibri" pitchFamily="34" charset="0"/>
              </a:rPr>
              <a:t>    </a:t>
            </a:r>
          </a:p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3" descr="main sce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458788"/>
            <a:ext cx="9791700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0" y="2060575"/>
            <a:ext cx="123126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b="1">
                <a:latin typeface="Times New Roman"/>
                <a:ea typeface="Times New Roman"/>
                <a:cs typeface="Times New Roman"/>
              </a:rPr>
              <a:t>A: Is she/ he your…?</a:t>
            </a:r>
          </a:p>
          <a:p>
            <a:pPr>
              <a:lnSpc>
                <a:spcPct val="200000"/>
              </a:lnSpc>
            </a:pPr>
            <a:r>
              <a:rPr lang="en-US" altLang="zh-CN" sz="4400" b="1">
                <a:latin typeface="Times New Roman"/>
                <a:ea typeface="Times New Roman"/>
                <a:cs typeface="Times New Roman"/>
              </a:rPr>
              <a:t>B: Yes, she/he is./ No, she/he isn’t.</a:t>
            </a:r>
          </a:p>
          <a:p>
            <a:r>
              <a:rPr lang="en-US" altLang="zh-CN">
                <a:latin typeface="Calibri" pitchFamily="34" charset="0"/>
              </a:rPr>
              <a:t>                      </a:t>
            </a:r>
            <a:r>
              <a:rPr lang="en-US" altLang="zh-CN" sz="4400" b="1">
                <a:latin typeface="Times New Roman"/>
                <a:ea typeface="Times New Roman"/>
                <a:cs typeface="Times New Roman"/>
              </a:rPr>
              <a:t>She/ he is handsome/ beautiful/ </a:t>
            </a:r>
          </a:p>
          <a:p>
            <a:r>
              <a:rPr lang="en-US" altLang="zh-CN" sz="4400" b="1">
                <a:latin typeface="Times New Roman"/>
                <a:ea typeface="Times New Roman"/>
                <a:cs typeface="Times New Roman"/>
              </a:rPr>
              <a:t>        tall/thin….    </a:t>
            </a:r>
            <a:endParaRPr lang="en-US" altLang="zh-CN" b="1">
              <a:latin typeface="Times New Roman"/>
              <a:ea typeface="Times New Roman"/>
              <a:cs typeface="Times New Roman"/>
            </a:endParaRPr>
          </a:p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40963" name="图片 2" descr="家庭照片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1079">
            <a:off x="5248275" y="533400"/>
            <a:ext cx="356393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3" descr="fath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0" y="2492375"/>
            <a:ext cx="496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/>
                <a:ea typeface="Times New Roman"/>
                <a:cs typeface="Times New Roman"/>
              </a:rPr>
              <a:t>Is that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man </a:t>
            </a:r>
            <a:r>
              <a:rPr lang="en-US" altLang="zh-CN" sz="2800" b="1">
                <a:latin typeface="Times New Roman"/>
                <a:ea typeface="Times New Roman"/>
                <a:cs typeface="Times New Roman"/>
              </a:rPr>
              <a:t>your father?</a:t>
            </a:r>
            <a:endParaRPr lang="zh-CN" altLang="en-US" sz="2800" b="1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1987" name="图片 5" descr="moth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0"/>
            <a:ext cx="33829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4716463" y="2492375"/>
            <a:ext cx="496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/>
                <a:ea typeface="Times New Roman"/>
                <a:cs typeface="Times New Roman"/>
              </a:rPr>
              <a:t>Is that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woman </a:t>
            </a:r>
            <a:r>
              <a:rPr lang="en-US" altLang="zh-CN" sz="2800" b="1">
                <a:latin typeface="Times New Roman"/>
                <a:ea typeface="Times New Roman"/>
                <a:cs typeface="Times New Roman"/>
              </a:rPr>
              <a:t>your mother?</a:t>
            </a:r>
            <a:endParaRPr lang="zh-CN" altLang="en-US" sz="2800" b="1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1989" name="图片 7" descr="broth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0" y="5661025"/>
            <a:ext cx="496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/>
                <a:ea typeface="Times New Roman"/>
                <a:cs typeface="Times New Roman"/>
              </a:rPr>
              <a:t>Is that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boy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</a:rPr>
              <a:t>your brother?</a:t>
            </a:r>
            <a:endParaRPr lang="zh-CN" altLang="en-US" sz="28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1991" name="图片 9" descr="sist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997200"/>
            <a:ext cx="41402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5148263" y="5661025"/>
            <a:ext cx="496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/>
                <a:ea typeface="Times New Roman"/>
                <a:cs typeface="Times New Roman"/>
              </a:rPr>
              <a:t>Is that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girl </a:t>
            </a:r>
            <a:r>
              <a:rPr lang="en-US" altLang="zh-CN" sz="2800" b="1">
                <a:latin typeface="Times New Roman"/>
                <a:ea typeface="Times New Roman"/>
                <a:cs typeface="Times New Roman"/>
              </a:rPr>
              <a:t>your sister?</a:t>
            </a:r>
            <a:endParaRPr lang="zh-CN" altLang="en-US" sz="2800" b="1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" descr="IMG_89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IMG_9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-315416"/>
            <a:ext cx="4644008" cy="4176464"/>
          </a:xfrm>
          <a:prstGeom prst="rect">
            <a:avLst/>
          </a:prstGeom>
        </p:spPr>
      </p:pic>
      <p:pic>
        <p:nvPicPr>
          <p:cNvPr id="4" name="图片 3" descr="IMG_9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914400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1042988" y="2149475"/>
            <a:ext cx="123142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Times New Roman"/>
                <a:ea typeface="Times New Roman"/>
                <a:cs typeface="Times New Roman"/>
              </a:rPr>
              <a:t>A: Who’s he/she?</a:t>
            </a:r>
          </a:p>
          <a:p>
            <a:r>
              <a:rPr lang="en-US" altLang="zh-CN" sz="4400" b="1">
                <a:latin typeface="Times New Roman"/>
                <a:ea typeface="Times New Roman"/>
                <a:cs typeface="Times New Roman"/>
              </a:rPr>
              <a:t>B: He/ She is my….</a:t>
            </a:r>
          </a:p>
          <a:p>
            <a:r>
              <a:rPr lang="en-US" altLang="zh-CN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A: Is that/this man/ woman/ boy</a:t>
            </a:r>
          </a:p>
          <a:p>
            <a:r>
              <a:rPr lang="en-US" altLang="zh-CN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/ girl your…?</a:t>
            </a:r>
          </a:p>
          <a:p>
            <a:r>
              <a:rPr lang="en-US" altLang="zh-CN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B: Yes, she/he is./</a:t>
            </a:r>
          </a:p>
          <a:p>
            <a:r>
              <a:rPr lang="en-US" altLang="zh-CN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No, she/he isn’t.</a:t>
            </a:r>
          </a:p>
          <a:p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    </a:t>
            </a:r>
          </a:p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4035" name="图片 2" descr="家庭照片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5248">
            <a:off x="5202238" y="6350"/>
            <a:ext cx="3790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250825" y="0"/>
            <a:ext cx="11090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Is she your mom?      Yes, yes, yes.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Is  he your dad?          No, no, no.</a:t>
            </a:r>
            <a:endParaRPr lang="zh-CN" altLang="en-US" sz="4000" b="1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Is she your grandma?  Yes, yes, yes.</a:t>
            </a:r>
            <a:endParaRPr lang="zh-CN" altLang="en-US" sz="4000" b="1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Is  he your grandpa?    No, no, no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Is she your aunt?          Yes, yes, yes.</a:t>
            </a:r>
            <a:endParaRPr lang="zh-CN" altLang="en-US" sz="4000" b="1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Is  he your uncle?          No, no, no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/>
                <a:ea typeface="Times New Roman"/>
                <a:cs typeface="Times New Roman"/>
              </a:rPr>
              <a:t>Is he your cousin?         Yes, yes, yes.</a:t>
            </a:r>
            <a:endParaRPr lang="zh-CN" altLang="en-US" sz="4000" b="1">
              <a:latin typeface="Times New Roman"/>
              <a:ea typeface="Times New Roman"/>
              <a:cs typeface="Times New Roman"/>
            </a:endParaRPr>
          </a:p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拓展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386</Words>
  <Application>Microsoft Office PowerPoint</Application>
  <PresentationFormat>全屏显示(4:3)</PresentationFormat>
  <Paragraphs>51</Paragraphs>
  <Slides>13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Office 主题</vt:lpstr>
      <vt:lpstr>1_Office 主题</vt:lpstr>
      <vt:lpstr>2_Office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29</cp:revision>
  <dcterms:created xsi:type="dcterms:W3CDTF">2015-05-05T23:58:37Z</dcterms:created>
  <dcterms:modified xsi:type="dcterms:W3CDTF">2015-05-25T23:40:05Z</dcterms:modified>
</cp:coreProperties>
</file>